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</p:sldIdLst>
  <p:sldSz cx="15544800" cy="100584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 Neue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 Neue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 Neue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 Neue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 Neue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 Neue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 Neue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 Neue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 Neue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 b="def" i="def"/>
      <a:tcStyle>
        <a:tcBdr/>
        <a:fill>
          <a:solidFill>
            <a:srgbClr val="E8ECF4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 b="def" i="def"/>
      <a:tcStyle>
        <a:tcBdr/>
        <a:fill>
          <a:solidFill>
            <a:srgbClr val="EFF3E9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 b="def" i="def"/>
      <a:tcStyle>
        <a:tcBdr/>
        <a:fill>
          <a:solidFill>
            <a:srgbClr val="FDEE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 b="def" i="def"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" name="Shape 77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78" name="Shape 78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j-lt"/>
        <a:ea typeface="+mj-ea"/>
        <a:cs typeface="+mj-cs"/>
        <a:sym typeface="Helvetica Neue"/>
      </a:defRPr>
    </a:lvl1pPr>
    <a:lvl2pPr indent="228600" latinLnBrk="0">
      <a:defRPr sz="1200">
        <a:latin typeface="+mj-lt"/>
        <a:ea typeface="+mj-ea"/>
        <a:cs typeface="+mj-cs"/>
        <a:sym typeface="Helvetica Neue"/>
      </a:defRPr>
    </a:lvl2pPr>
    <a:lvl3pPr indent="457200" latinLnBrk="0">
      <a:defRPr sz="1200">
        <a:latin typeface="+mj-lt"/>
        <a:ea typeface="+mj-ea"/>
        <a:cs typeface="+mj-cs"/>
        <a:sym typeface="Helvetica Neue"/>
      </a:defRPr>
    </a:lvl3pPr>
    <a:lvl4pPr indent="685800" latinLnBrk="0">
      <a:defRPr sz="1200">
        <a:latin typeface="+mj-lt"/>
        <a:ea typeface="+mj-ea"/>
        <a:cs typeface="+mj-cs"/>
        <a:sym typeface="Helvetica Neue"/>
      </a:defRPr>
    </a:lvl4pPr>
    <a:lvl5pPr indent="914400" latinLnBrk="0">
      <a:defRPr sz="1200">
        <a:latin typeface="+mj-lt"/>
        <a:ea typeface="+mj-ea"/>
        <a:cs typeface="+mj-cs"/>
        <a:sym typeface="Helvetica Neue"/>
      </a:defRPr>
    </a:lvl5pPr>
    <a:lvl6pPr indent="1143000" latinLnBrk="0">
      <a:defRPr sz="1200">
        <a:latin typeface="+mj-lt"/>
        <a:ea typeface="+mj-ea"/>
        <a:cs typeface="+mj-cs"/>
        <a:sym typeface="Helvetica Neue"/>
      </a:defRPr>
    </a:lvl6pPr>
    <a:lvl7pPr indent="1371600" latinLnBrk="0">
      <a:defRPr sz="1200">
        <a:latin typeface="+mj-lt"/>
        <a:ea typeface="+mj-ea"/>
        <a:cs typeface="+mj-cs"/>
        <a:sym typeface="Helvetica Neue"/>
      </a:defRPr>
    </a:lvl7pPr>
    <a:lvl8pPr indent="1600200" latinLnBrk="0">
      <a:defRPr sz="1200">
        <a:latin typeface="+mj-lt"/>
        <a:ea typeface="+mj-ea"/>
        <a:cs typeface="+mj-cs"/>
        <a:sym typeface="Helvetica Neue"/>
      </a:defRPr>
    </a:lvl8pPr>
    <a:lvl9pPr indent="1828800" latinLnBrk="0">
      <a:defRPr sz="1200">
        <a:latin typeface="+mj-lt"/>
        <a:ea typeface="+mj-ea"/>
        <a:cs typeface="+mj-cs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/>
          <p:nvPr>
            <p:ph type="title"/>
          </p:nvPr>
        </p:nvSpPr>
        <p:spPr>
          <a:xfrm>
            <a:off x="1165860" y="3118104"/>
            <a:ext cx="13213081" cy="2112266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12" name="Body Level One…"/>
          <p:cNvSpPr txBox="1"/>
          <p:nvPr>
            <p:ph type="body" sz="quarter" idx="1"/>
          </p:nvPr>
        </p:nvSpPr>
        <p:spPr>
          <a:xfrm>
            <a:off x="2331720" y="5632703"/>
            <a:ext cx="10881360" cy="2514602"/>
          </a:xfrm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21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2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and Content 0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0" name="Body Level One…"/>
          <p:cNvSpPr txBox="1"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9" name="Body Level One…"/>
          <p:cNvSpPr txBox="1"/>
          <p:nvPr>
            <p:ph type="body" sz="half" idx="1"/>
          </p:nvPr>
        </p:nvSpPr>
        <p:spPr>
          <a:xfrm>
            <a:off x="777240" y="2313432"/>
            <a:ext cx="6761989" cy="6638544"/>
          </a:xfrm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wo Content 0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48" name="Body Level One…"/>
          <p:cNvSpPr txBox="1"/>
          <p:nvPr>
            <p:ph type="body" sz="half" idx="1"/>
          </p:nvPr>
        </p:nvSpPr>
        <p:spPr>
          <a:xfrm>
            <a:off x="777240" y="2313432"/>
            <a:ext cx="6761989" cy="6638544"/>
          </a:xfrm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Title Text"/>
          <p:cNvSpPr txBox="1"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57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lank 0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/>
          <p:nvPr>
            <p:ph type="title"/>
          </p:nvPr>
        </p:nvSpPr>
        <p:spPr>
          <a:xfrm>
            <a:off x="2173431" y="1155606"/>
            <a:ext cx="5325110" cy="81788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3" name="Body Level One…"/>
          <p:cNvSpPr txBox="1"/>
          <p:nvPr>
            <p:ph type="body" idx="1"/>
          </p:nvPr>
        </p:nvSpPr>
        <p:spPr>
          <a:xfrm>
            <a:off x="777240" y="2313432"/>
            <a:ext cx="13990320" cy="663854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14500588" y="9354311"/>
            <a:ext cx="266974" cy="279401"/>
          </a:xfrm>
          <a:prstGeom prst="rect">
            <a:avLst/>
          </a:prstGeom>
          <a:ln w="12700">
            <a:miter lim="400000"/>
          </a:ln>
        </p:spPr>
        <p:txBody>
          <a:bodyPr wrap="none" lIns="0" tIns="0" rIns="0" bIns="0">
            <a:spAutoFit/>
          </a:bodyPr>
          <a:lstStyle>
            <a:lvl1pPr algn="r">
              <a:defRPr>
                <a:solidFill>
                  <a:srgbClr val="888888"/>
                </a:solidFill>
                <a:latin typeface="+mn-lt"/>
                <a:ea typeface="+mn-ea"/>
                <a:cs typeface="+mn-cs"/>
                <a:sym typeface="Helvetica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</p:sldLayoutIdLst>
  <p:transition xmlns:p14="http://schemas.microsoft.com/office/powerpoint/2010/main" spd="med" advClick="1"/>
  <p:txStyles>
    <p:title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200" u="none">
          <a:solidFill>
            <a:srgbClr val="686766"/>
          </a:solidFill>
          <a:uFillTx/>
          <a:latin typeface="Myriad Pro"/>
          <a:ea typeface="Myriad Pro"/>
          <a:cs typeface="Myriad Pro"/>
          <a:sym typeface="Myriad Pro"/>
        </a:defRPr>
      </a:lvl1pPr>
      <a:lvl2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200" u="none">
          <a:solidFill>
            <a:srgbClr val="686766"/>
          </a:solidFill>
          <a:uFillTx/>
          <a:latin typeface="Myriad Pro"/>
          <a:ea typeface="Myriad Pro"/>
          <a:cs typeface="Myriad Pro"/>
          <a:sym typeface="Myriad Pro"/>
        </a:defRPr>
      </a:lvl2pPr>
      <a:lvl3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200" u="none">
          <a:solidFill>
            <a:srgbClr val="686766"/>
          </a:solidFill>
          <a:uFillTx/>
          <a:latin typeface="Myriad Pro"/>
          <a:ea typeface="Myriad Pro"/>
          <a:cs typeface="Myriad Pro"/>
          <a:sym typeface="Myriad Pro"/>
        </a:defRPr>
      </a:lvl3pPr>
      <a:lvl4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200" u="none">
          <a:solidFill>
            <a:srgbClr val="686766"/>
          </a:solidFill>
          <a:uFillTx/>
          <a:latin typeface="Myriad Pro"/>
          <a:ea typeface="Myriad Pro"/>
          <a:cs typeface="Myriad Pro"/>
          <a:sym typeface="Myriad Pro"/>
        </a:defRPr>
      </a:lvl4pPr>
      <a:lvl5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200" u="none">
          <a:solidFill>
            <a:srgbClr val="686766"/>
          </a:solidFill>
          <a:uFillTx/>
          <a:latin typeface="Myriad Pro"/>
          <a:ea typeface="Myriad Pro"/>
          <a:cs typeface="Myriad Pro"/>
          <a:sym typeface="Myriad Pro"/>
        </a:defRPr>
      </a:lvl5pPr>
      <a:lvl6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200" u="none">
          <a:solidFill>
            <a:srgbClr val="686766"/>
          </a:solidFill>
          <a:uFillTx/>
          <a:latin typeface="Myriad Pro"/>
          <a:ea typeface="Myriad Pro"/>
          <a:cs typeface="Myriad Pro"/>
          <a:sym typeface="Myriad Pro"/>
        </a:defRPr>
      </a:lvl6pPr>
      <a:lvl7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200" u="none">
          <a:solidFill>
            <a:srgbClr val="686766"/>
          </a:solidFill>
          <a:uFillTx/>
          <a:latin typeface="Myriad Pro"/>
          <a:ea typeface="Myriad Pro"/>
          <a:cs typeface="Myriad Pro"/>
          <a:sym typeface="Myriad Pro"/>
        </a:defRPr>
      </a:lvl7pPr>
      <a:lvl8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200" u="none">
          <a:solidFill>
            <a:srgbClr val="686766"/>
          </a:solidFill>
          <a:uFillTx/>
          <a:latin typeface="Myriad Pro"/>
          <a:ea typeface="Myriad Pro"/>
          <a:cs typeface="Myriad Pro"/>
          <a:sym typeface="Myriad Pro"/>
        </a:defRPr>
      </a:lvl8pPr>
      <a:lvl9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5200" u="none">
          <a:solidFill>
            <a:srgbClr val="686766"/>
          </a:solidFill>
          <a:uFillTx/>
          <a:latin typeface="Myriad Pro"/>
          <a:ea typeface="Myriad Pro"/>
          <a:cs typeface="Myriad Pro"/>
          <a:sym typeface="Myriad Pro"/>
        </a:defRPr>
      </a:lvl9pPr>
    </p:titleStyle>
    <p:bodyStyle>
      <a:lvl1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1pPr>
      <a:lvl2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2pPr>
      <a:lvl3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3pPr>
      <a:lvl4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4pPr>
      <a:lvl5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5pPr>
      <a:lvl6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6pPr>
      <a:lvl7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7pPr>
      <a:lvl8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8pPr>
      <a:lvl9pPr marL="0" marR="0" indent="0" algn="l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3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4" name="object 2"/>
          <p:cNvGrpSpPr/>
          <p:nvPr/>
        </p:nvGrpSpPr>
        <p:grpSpPr>
          <a:xfrm>
            <a:off x="-1" y="-1"/>
            <a:ext cx="7631141" cy="9528876"/>
            <a:chOff x="0" y="0"/>
            <a:chExt cx="7631139" cy="9528874"/>
          </a:xfrm>
        </p:grpSpPr>
        <p:sp>
          <p:nvSpPr>
            <p:cNvPr id="80" name="object 3"/>
            <p:cNvSpPr/>
            <p:nvPr/>
          </p:nvSpPr>
          <p:spPr>
            <a:xfrm>
              <a:off x="2184363" y="5010529"/>
              <a:ext cx="4923931" cy="45183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3025" y="0"/>
                  </a:moveTo>
                  <a:lnTo>
                    <a:pt x="0" y="14240"/>
                  </a:lnTo>
                  <a:lnTo>
                    <a:pt x="28" y="21600"/>
                  </a:lnTo>
                  <a:lnTo>
                    <a:pt x="7547" y="21600"/>
                  </a:lnTo>
                  <a:lnTo>
                    <a:pt x="21600" y="6285"/>
                  </a:lnTo>
                  <a:lnTo>
                    <a:pt x="21538" y="24"/>
                  </a:lnTo>
                  <a:lnTo>
                    <a:pt x="13025" y="0"/>
                  </a:lnTo>
                  <a:close/>
                </a:path>
              </a:pathLst>
            </a:custGeom>
            <a:solidFill>
              <a:srgbClr val="705391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>
                  <a:latin typeface="Calibri"/>
                  <a:ea typeface="Calibri"/>
                  <a:cs typeface="Calibri"/>
                  <a:sym typeface="Calibri"/>
                </a:defRPr>
              </a:pPr>
            </a:p>
          </p:txBody>
        </p:sp>
        <p:sp>
          <p:nvSpPr>
            <p:cNvPr id="81" name="object 4"/>
            <p:cNvSpPr/>
            <p:nvPr/>
          </p:nvSpPr>
          <p:spPr>
            <a:xfrm>
              <a:off x="5153138" y="4895404"/>
              <a:ext cx="2478002" cy="1792087"/>
            </a:xfrm>
            <a:prstGeom prst="rect">
              <a:avLst/>
            </a:prstGeom>
            <a:solidFill>
              <a:srgbClr val="FFFEFD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>
                  <a:latin typeface="Calibri"/>
                  <a:ea typeface="Calibri"/>
                  <a:cs typeface="Calibri"/>
                  <a:sym typeface="Calibri"/>
                </a:defRPr>
              </a:pPr>
            </a:p>
          </p:txBody>
        </p:sp>
        <p:sp>
          <p:nvSpPr>
            <p:cNvPr id="82" name="object 5"/>
            <p:cNvSpPr/>
            <p:nvPr/>
          </p:nvSpPr>
          <p:spPr>
            <a:xfrm>
              <a:off x="-1" y="1028250"/>
              <a:ext cx="5742988" cy="85006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7068" y="0"/>
                  </a:moveTo>
                  <a:lnTo>
                    <a:pt x="0" y="4775"/>
                  </a:lnTo>
                  <a:lnTo>
                    <a:pt x="0" y="21600"/>
                  </a:lnTo>
                  <a:lnTo>
                    <a:pt x="2394" y="21600"/>
                  </a:lnTo>
                  <a:lnTo>
                    <a:pt x="21600" y="8625"/>
                  </a:lnTo>
                  <a:lnTo>
                    <a:pt x="21596" y="22"/>
                  </a:lnTo>
                  <a:lnTo>
                    <a:pt x="7068" y="0"/>
                  </a:lnTo>
                  <a:close/>
                </a:path>
              </a:pathLst>
            </a:custGeom>
            <a:solidFill>
              <a:srgbClr val="ED712E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>
                  <a:latin typeface="Calibri"/>
                  <a:ea typeface="Calibri"/>
                  <a:cs typeface="Calibri"/>
                  <a:sym typeface="Calibri"/>
                </a:defRPr>
              </a:pPr>
            </a:p>
          </p:txBody>
        </p:sp>
        <p:sp>
          <p:nvSpPr>
            <p:cNvPr id="83" name="object 6"/>
            <p:cNvSpPr/>
            <p:nvPr/>
          </p:nvSpPr>
          <p:spPr>
            <a:xfrm>
              <a:off x="1879269" y="0"/>
              <a:ext cx="5510379" cy="4422407"/>
            </a:xfrm>
            <a:prstGeom prst="rect">
              <a:avLst/>
            </a:prstGeom>
            <a:solidFill>
              <a:srgbClr val="FFFEFD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>
                  <a:latin typeface="Calibri"/>
                  <a:ea typeface="Calibri"/>
                  <a:cs typeface="Calibri"/>
                  <a:sym typeface="Calibri"/>
                </a:defRPr>
              </a:pPr>
            </a:p>
          </p:txBody>
        </p:sp>
      </p:grpSp>
      <p:sp>
        <p:nvSpPr>
          <p:cNvPr id="85" name="object 7"/>
          <p:cNvSpPr txBox="1"/>
          <p:nvPr/>
        </p:nvSpPr>
        <p:spPr>
          <a:xfrm>
            <a:off x="11441848" y="6934451"/>
            <a:ext cx="1150791" cy="19738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indent="12700">
              <a:spcBef>
                <a:spcPts val="100"/>
              </a:spcBef>
              <a:defRPr i="1" spc="-10" sz="1400">
                <a:solidFill>
                  <a:srgbClr val="181817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S</a:t>
            </a:r>
            <a:r>
              <a:rPr spc="15"/>
              <a:t>p</a:t>
            </a:r>
            <a:r>
              <a:rPr spc="0"/>
              <a:t>o</a:t>
            </a:r>
            <a:r>
              <a:t>n</a:t>
            </a:r>
            <a:r>
              <a:rPr spc="5"/>
              <a:t>s</a:t>
            </a:r>
            <a:r>
              <a:rPr spc="0"/>
              <a:t>o</a:t>
            </a:r>
            <a:r>
              <a:rPr spc="10"/>
              <a:t>r</a:t>
            </a:r>
            <a:r>
              <a:rPr spc="0"/>
              <a:t>s</a:t>
            </a:r>
          </a:p>
        </p:txBody>
      </p:sp>
      <p:sp>
        <p:nvSpPr>
          <p:cNvPr id="86" name="object 8"/>
          <p:cNvSpPr/>
          <p:nvPr/>
        </p:nvSpPr>
        <p:spPr>
          <a:xfrm>
            <a:off x="11454551" y="7330120"/>
            <a:ext cx="988493" cy="9885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0"/>
                </a:moveTo>
                <a:lnTo>
                  <a:pt x="9760" y="49"/>
                </a:lnTo>
                <a:lnTo>
                  <a:pt x="8748" y="195"/>
                </a:lnTo>
                <a:lnTo>
                  <a:pt x="7768" y="431"/>
                </a:lnTo>
                <a:lnTo>
                  <a:pt x="6825" y="755"/>
                </a:lnTo>
                <a:lnTo>
                  <a:pt x="5924" y="1161"/>
                </a:lnTo>
                <a:lnTo>
                  <a:pt x="5069" y="1644"/>
                </a:lnTo>
                <a:lnTo>
                  <a:pt x="4265" y="2201"/>
                </a:lnTo>
                <a:lnTo>
                  <a:pt x="3516" y="2826"/>
                </a:lnTo>
                <a:lnTo>
                  <a:pt x="2826" y="3516"/>
                </a:lnTo>
                <a:lnTo>
                  <a:pt x="2201" y="4265"/>
                </a:lnTo>
                <a:lnTo>
                  <a:pt x="1644" y="5069"/>
                </a:lnTo>
                <a:lnTo>
                  <a:pt x="1161" y="5924"/>
                </a:lnTo>
                <a:lnTo>
                  <a:pt x="755" y="6826"/>
                </a:lnTo>
                <a:lnTo>
                  <a:pt x="431" y="7768"/>
                </a:lnTo>
                <a:lnTo>
                  <a:pt x="195" y="8748"/>
                </a:lnTo>
                <a:lnTo>
                  <a:pt x="49" y="9760"/>
                </a:lnTo>
                <a:lnTo>
                  <a:pt x="0" y="10800"/>
                </a:lnTo>
                <a:lnTo>
                  <a:pt x="49" y="11840"/>
                </a:lnTo>
                <a:lnTo>
                  <a:pt x="195" y="12852"/>
                </a:lnTo>
                <a:lnTo>
                  <a:pt x="431" y="13832"/>
                </a:lnTo>
                <a:lnTo>
                  <a:pt x="755" y="14775"/>
                </a:lnTo>
                <a:lnTo>
                  <a:pt x="1161" y="15676"/>
                </a:lnTo>
                <a:lnTo>
                  <a:pt x="1644" y="16531"/>
                </a:lnTo>
                <a:lnTo>
                  <a:pt x="2201" y="17335"/>
                </a:lnTo>
                <a:lnTo>
                  <a:pt x="2826" y="18084"/>
                </a:lnTo>
                <a:lnTo>
                  <a:pt x="3516" y="18774"/>
                </a:lnTo>
                <a:lnTo>
                  <a:pt x="4265" y="19399"/>
                </a:lnTo>
                <a:lnTo>
                  <a:pt x="5069" y="19956"/>
                </a:lnTo>
                <a:lnTo>
                  <a:pt x="5924" y="20439"/>
                </a:lnTo>
                <a:lnTo>
                  <a:pt x="6825" y="20845"/>
                </a:lnTo>
                <a:lnTo>
                  <a:pt x="7768" y="21169"/>
                </a:lnTo>
                <a:lnTo>
                  <a:pt x="8748" y="21405"/>
                </a:lnTo>
                <a:lnTo>
                  <a:pt x="9760" y="21551"/>
                </a:lnTo>
                <a:lnTo>
                  <a:pt x="10800" y="21600"/>
                </a:lnTo>
                <a:lnTo>
                  <a:pt x="11840" y="21551"/>
                </a:lnTo>
                <a:lnTo>
                  <a:pt x="12852" y="21405"/>
                </a:lnTo>
                <a:lnTo>
                  <a:pt x="13832" y="21169"/>
                </a:lnTo>
                <a:lnTo>
                  <a:pt x="14774" y="20845"/>
                </a:lnTo>
                <a:lnTo>
                  <a:pt x="15676" y="20439"/>
                </a:lnTo>
                <a:lnTo>
                  <a:pt x="16531" y="19956"/>
                </a:lnTo>
                <a:lnTo>
                  <a:pt x="17335" y="19399"/>
                </a:lnTo>
                <a:lnTo>
                  <a:pt x="18084" y="18774"/>
                </a:lnTo>
                <a:lnTo>
                  <a:pt x="18774" y="18084"/>
                </a:lnTo>
                <a:lnTo>
                  <a:pt x="19399" y="17335"/>
                </a:lnTo>
                <a:lnTo>
                  <a:pt x="19956" y="16531"/>
                </a:lnTo>
                <a:lnTo>
                  <a:pt x="20439" y="15676"/>
                </a:lnTo>
                <a:lnTo>
                  <a:pt x="20845" y="14775"/>
                </a:lnTo>
                <a:lnTo>
                  <a:pt x="21169" y="13832"/>
                </a:lnTo>
                <a:lnTo>
                  <a:pt x="21405" y="12852"/>
                </a:lnTo>
                <a:lnTo>
                  <a:pt x="21551" y="11840"/>
                </a:lnTo>
                <a:lnTo>
                  <a:pt x="21600" y="10800"/>
                </a:lnTo>
                <a:lnTo>
                  <a:pt x="21551" y="9760"/>
                </a:lnTo>
                <a:lnTo>
                  <a:pt x="21405" y="8748"/>
                </a:lnTo>
                <a:lnTo>
                  <a:pt x="21169" y="7768"/>
                </a:lnTo>
                <a:lnTo>
                  <a:pt x="20845" y="6826"/>
                </a:lnTo>
                <a:lnTo>
                  <a:pt x="20439" y="5924"/>
                </a:lnTo>
                <a:lnTo>
                  <a:pt x="19956" y="5069"/>
                </a:lnTo>
                <a:lnTo>
                  <a:pt x="19399" y="4265"/>
                </a:lnTo>
                <a:lnTo>
                  <a:pt x="18774" y="3516"/>
                </a:lnTo>
                <a:lnTo>
                  <a:pt x="18084" y="2826"/>
                </a:lnTo>
                <a:lnTo>
                  <a:pt x="17335" y="2201"/>
                </a:lnTo>
                <a:lnTo>
                  <a:pt x="16531" y="1644"/>
                </a:lnTo>
                <a:lnTo>
                  <a:pt x="15676" y="1161"/>
                </a:lnTo>
                <a:lnTo>
                  <a:pt x="14774" y="755"/>
                </a:lnTo>
                <a:lnTo>
                  <a:pt x="13832" y="431"/>
                </a:lnTo>
                <a:lnTo>
                  <a:pt x="12852" y="195"/>
                </a:lnTo>
                <a:lnTo>
                  <a:pt x="11840" y="49"/>
                </a:lnTo>
                <a:lnTo>
                  <a:pt x="10800" y="0"/>
                </a:lnTo>
                <a:close/>
              </a:path>
            </a:pathLst>
          </a:custGeom>
          <a:solidFill>
            <a:srgbClr val="D2D2D1"/>
          </a:solidFill>
          <a:ln w="12700">
            <a:miter lim="400000"/>
          </a:ln>
        </p:spPr>
        <p:txBody>
          <a:bodyPr lIns="45718" tIns="45718" rIns="45718" bIns="45718"/>
          <a:lstStyle/>
          <a:p>
            <a:pPr>
              <a:defRPr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sp>
        <p:nvSpPr>
          <p:cNvPr id="87" name="object 9"/>
          <p:cNvSpPr/>
          <p:nvPr/>
        </p:nvSpPr>
        <p:spPr>
          <a:xfrm>
            <a:off x="12631759" y="7330120"/>
            <a:ext cx="988493" cy="9885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0"/>
                </a:moveTo>
                <a:lnTo>
                  <a:pt x="9760" y="49"/>
                </a:lnTo>
                <a:lnTo>
                  <a:pt x="8748" y="195"/>
                </a:lnTo>
                <a:lnTo>
                  <a:pt x="7768" y="431"/>
                </a:lnTo>
                <a:lnTo>
                  <a:pt x="6826" y="755"/>
                </a:lnTo>
                <a:lnTo>
                  <a:pt x="5924" y="1161"/>
                </a:lnTo>
                <a:lnTo>
                  <a:pt x="5069" y="1644"/>
                </a:lnTo>
                <a:lnTo>
                  <a:pt x="4265" y="2201"/>
                </a:lnTo>
                <a:lnTo>
                  <a:pt x="3516" y="2826"/>
                </a:lnTo>
                <a:lnTo>
                  <a:pt x="2826" y="3516"/>
                </a:lnTo>
                <a:lnTo>
                  <a:pt x="2201" y="4265"/>
                </a:lnTo>
                <a:lnTo>
                  <a:pt x="1644" y="5069"/>
                </a:lnTo>
                <a:lnTo>
                  <a:pt x="1161" y="5924"/>
                </a:lnTo>
                <a:lnTo>
                  <a:pt x="755" y="6826"/>
                </a:lnTo>
                <a:lnTo>
                  <a:pt x="431" y="7768"/>
                </a:lnTo>
                <a:lnTo>
                  <a:pt x="195" y="8748"/>
                </a:lnTo>
                <a:lnTo>
                  <a:pt x="49" y="9760"/>
                </a:lnTo>
                <a:lnTo>
                  <a:pt x="0" y="10800"/>
                </a:lnTo>
                <a:lnTo>
                  <a:pt x="49" y="11840"/>
                </a:lnTo>
                <a:lnTo>
                  <a:pt x="195" y="12852"/>
                </a:lnTo>
                <a:lnTo>
                  <a:pt x="431" y="13832"/>
                </a:lnTo>
                <a:lnTo>
                  <a:pt x="755" y="14775"/>
                </a:lnTo>
                <a:lnTo>
                  <a:pt x="1161" y="15676"/>
                </a:lnTo>
                <a:lnTo>
                  <a:pt x="1644" y="16531"/>
                </a:lnTo>
                <a:lnTo>
                  <a:pt x="2201" y="17335"/>
                </a:lnTo>
                <a:lnTo>
                  <a:pt x="2826" y="18084"/>
                </a:lnTo>
                <a:lnTo>
                  <a:pt x="3516" y="18774"/>
                </a:lnTo>
                <a:lnTo>
                  <a:pt x="4265" y="19399"/>
                </a:lnTo>
                <a:lnTo>
                  <a:pt x="5069" y="19956"/>
                </a:lnTo>
                <a:lnTo>
                  <a:pt x="5924" y="20439"/>
                </a:lnTo>
                <a:lnTo>
                  <a:pt x="6826" y="20845"/>
                </a:lnTo>
                <a:lnTo>
                  <a:pt x="7768" y="21169"/>
                </a:lnTo>
                <a:lnTo>
                  <a:pt x="8748" y="21405"/>
                </a:lnTo>
                <a:lnTo>
                  <a:pt x="9760" y="21551"/>
                </a:lnTo>
                <a:lnTo>
                  <a:pt x="10800" y="21600"/>
                </a:lnTo>
                <a:lnTo>
                  <a:pt x="11840" y="21551"/>
                </a:lnTo>
                <a:lnTo>
                  <a:pt x="12852" y="21405"/>
                </a:lnTo>
                <a:lnTo>
                  <a:pt x="13832" y="21169"/>
                </a:lnTo>
                <a:lnTo>
                  <a:pt x="14775" y="20845"/>
                </a:lnTo>
                <a:lnTo>
                  <a:pt x="15676" y="20439"/>
                </a:lnTo>
                <a:lnTo>
                  <a:pt x="16531" y="19956"/>
                </a:lnTo>
                <a:lnTo>
                  <a:pt x="17335" y="19399"/>
                </a:lnTo>
                <a:lnTo>
                  <a:pt x="18084" y="18774"/>
                </a:lnTo>
                <a:lnTo>
                  <a:pt x="18774" y="18084"/>
                </a:lnTo>
                <a:lnTo>
                  <a:pt x="19399" y="17335"/>
                </a:lnTo>
                <a:lnTo>
                  <a:pt x="19956" y="16531"/>
                </a:lnTo>
                <a:lnTo>
                  <a:pt x="20439" y="15676"/>
                </a:lnTo>
                <a:lnTo>
                  <a:pt x="20845" y="14775"/>
                </a:lnTo>
                <a:lnTo>
                  <a:pt x="21169" y="13832"/>
                </a:lnTo>
                <a:lnTo>
                  <a:pt x="21405" y="12852"/>
                </a:lnTo>
                <a:lnTo>
                  <a:pt x="21551" y="11840"/>
                </a:lnTo>
                <a:lnTo>
                  <a:pt x="21600" y="10800"/>
                </a:lnTo>
                <a:lnTo>
                  <a:pt x="21551" y="9760"/>
                </a:lnTo>
                <a:lnTo>
                  <a:pt x="21405" y="8748"/>
                </a:lnTo>
                <a:lnTo>
                  <a:pt x="21169" y="7768"/>
                </a:lnTo>
                <a:lnTo>
                  <a:pt x="20845" y="6826"/>
                </a:lnTo>
                <a:lnTo>
                  <a:pt x="20439" y="5924"/>
                </a:lnTo>
                <a:lnTo>
                  <a:pt x="19956" y="5069"/>
                </a:lnTo>
                <a:lnTo>
                  <a:pt x="19399" y="4265"/>
                </a:lnTo>
                <a:lnTo>
                  <a:pt x="18774" y="3516"/>
                </a:lnTo>
                <a:lnTo>
                  <a:pt x="18084" y="2826"/>
                </a:lnTo>
                <a:lnTo>
                  <a:pt x="17335" y="2201"/>
                </a:lnTo>
                <a:lnTo>
                  <a:pt x="16531" y="1644"/>
                </a:lnTo>
                <a:lnTo>
                  <a:pt x="15676" y="1161"/>
                </a:lnTo>
                <a:lnTo>
                  <a:pt x="14775" y="755"/>
                </a:lnTo>
                <a:lnTo>
                  <a:pt x="13832" y="431"/>
                </a:lnTo>
                <a:lnTo>
                  <a:pt x="12852" y="195"/>
                </a:lnTo>
                <a:lnTo>
                  <a:pt x="11840" y="49"/>
                </a:lnTo>
                <a:lnTo>
                  <a:pt x="10800" y="0"/>
                </a:lnTo>
                <a:close/>
              </a:path>
            </a:pathLst>
          </a:custGeom>
          <a:solidFill>
            <a:srgbClr val="D2D2D1"/>
          </a:solidFill>
          <a:ln w="12700">
            <a:miter lim="400000"/>
          </a:ln>
        </p:spPr>
        <p:txBody>
          <a:bodyPr lIns="45718" tIns="45718" rIns="45718" bIns="45718"/>
          <a:lstStyle/>
          <a:p>
            <a:pPr>
              <a:defRPr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sp>
        <p:nvSpPr>
          <p:cNvPr id="88" name="object 10"/>
          <p:cNvSpPr/>
          <p:nvPr/>
        </p:nvSpPr>
        <p:spPr>
          <a:xfrm>
            <a:off x="13808966" y="7330120"/>
            <a:ext cx="988493" cy="9885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0"/>
                </a:moveTo>
                <a:lnTo>
                  <a:pt x="9760" y="49"/>
                </a:lnTo>
                <a:lnTo>
                  <a:pt x="8748" y="195"/>
                </a:lnTo>
                <a:lnTo>
                  <a:pt x="7768" y="431"/>
                </a:lnTo>
                <a:lnTo>
                  <a:pt x="6826" y="755"/>
                </a:lnTo>
                <a:lnTo>
                  <a:pt x="5924" y="1161"/>
                </a:lnTo>
                <a:lnTo>
                  <a:pt x="5069" y="1644"/>
                </a:lnTo>
                <a:lnTo>
                  <a:pt x="4265" y="2201"/>
                </a:lnTo>
                <a:lnTo>
                  <a:pt x="3516" y="2826"/>
                </a:lnTo>
                <a:lnTo>
                  <a:pt x="2826" y="3516"/>
                </a:lnTo>
                <a:lnTo>
                  <a:pt x="2201" y="4265"/>
                </a:lnTo>
                <a:lnTo>
                  <a:pt x="1644" y="5069"/>
                </a:lnTo>
                <a:lnTo>
                  <a:pt x="1161" y="5924"/>
                </a:lnTo>
                <a:lnTo>
                  <a:pt x="755" y="6826"/>
                </a:lnTo>
                <a:lnTo>
                  <a:pt x="431" y="7768"/>
                </a:lnTo>
                <a:lnTo>
                  <a:pt x="195" y="8748"/>
                </a:lnTo>
                <a:lnTo>
                  <a:pt x="49" y="9760"/>
                </a:lnTo>
                <a:lnTo>
                  <a:pt x="0" y="10800"/>
                </a:lnTo>
                <a:lnTo>
                  <a:pt x="49" y="11840"/>
                </a:lnTo>
                <a:lnTo>
                  <a:pt x="195" y="12852"/>
                </a:lnTo>
                <a:lnTo>
                  <a:pt x="431" y="13832"/>
                </a:lnTo>
                <a:lnTo>
                  <a:pt x="755" y="14775"/>
                </a:lnTo>
                <a:lnTo>
                  <a:pt x="1161" y="15676"/>
                </a:lnTo>
                <a:lnTo>
                  <a:pt x="1644" y="16531"/>
                </a:lnTo>
                <a:lnTo>
                  <a:pt x="2201" y="17335"/>
                </a:lnTo>
                <a:lnTo>
                  <a:pt x="2826" y="18084"/>
                </a:lnTo>
                <a:lnTo>
                  <a:pt x="3516" y="18774"/>
                </a:lnTo>
                <a:lnTo>
                  <a:pt x="4265" y="19399"/>
                </a:lnTo>
                <a:lnTo>
                  <a:pt x="5069" y="19956"/>
                </a:lnTo>
                <a:lnTo>
                  <a:pt x="5924" y="20439"/>
                </a:lnTo>
                <a:lnTo>
                  <a:pt x="6826" y="20845"/>
                </a:lnTo>
                <a:lnTo>
                  <a:pt x="7768" y="21169"/>
                </a:lnTo>
                <a:lnTo>
                  <a:pt x="8748" y="21405"/>
                </a:lnTo>
                <a:lnTo>
                  <a:pt x="9760" y="21551"/>
                </a:lnTo>
                <a:lnTo>
                  <a:pt x="10800" y="21600"/>
                </a:lnTo>
                <a:lnTo>
                  <a:pt x="11840" y="21551"/>
                </a:lnTo>
                <a:lnTo>
                  <a:pt x="12852" y="21405"/>
                </a:lnTo>
                <a:lnTo>
                  <a:pt x="13832" y="21169"/>
                </a:lnTo>
                <a:lnTo>
                  <a:pt x="14775" y="20845"/>
                </a:lnTo>
                <a:lnTo>
                  <a:pt x="15676" y="20439"/>
                </a:lnTo>
                <a:lnTo>
                  <a:pt x="16531" y="19956"/>
                </a:lnTo>
                <a:lnTo>
                  <a:pt x="17335" y="19399"/>
                </a:lnTo>
                <a:lnTo>
                  <a:pt x="18084" y="18774"/>
                </a:lnTo>
                <a:lnTo>
                  <a:pt x="18774" y="18084"/>
                </a:lnTo>
                <a:lnTo>
                  <a:pt x="19399" y="17335"/>
                </a:lnTo>
                <a:lnTo>
                  <a:pt x="19956" y="16531"/>
                </a:lnTo>
                <a:lnTo>
                  <a:pt x="20439" y="15676"/>
                </a:lnTo>
                <a:lnTo>
                  <a:pt x="20845" y="14775"/>
                </a:lnTo>
                <a:lnTo>
                  <a:pt x="21169" y="13832"/>
                </a:lnTo>
                <a:lnTo>
                  <a:pt x="21405" y="12852"/>
                </a:lnTo>
                <a:lnTo>
                  <a:pt x="21551" y="11840"/>
                </a:lnTo>
                <a:lnTo>
                  <a:pt x="21600" y="10800"/>
                </a:lnTo>
                <a:lnTo>
                  <a:pt x="21551" y="9760"/>
                </a:lnTo>
                <a:lnTo>
                  <a:pt x="21405" y="8748"/>
                </a:lnTo>
                <a:lnTo>
                  <a:pt x="21169" y="7768"/>
                </a:lnTo>
                <a:lnTo>
                  <a:pt x="20845" y="6826"/>
                </a:lnTo>
                <a:lnTo>
                  <a:pt x="20439" y="5924"/>
                </a:lnTo>
                <a:lnTo>
                  <a:pt x="19956" y="5069"/>
                </a:lnTo>
                <a:lnTo>
                  <a:pt x="19399" y="4265"/>
                </a:lnTo>
                <a:lnTo>
                  <a:pt x="18774" y="3516"/>
                </a:lnTo>
                <a:lnTo>
                  <a:pt x="18084" y="2826"/>
                </a:lnTo>
                <a:lnTo>
                  <a:pt x="17335" y="2201"/>
                </a:lnTo>
                <a:lnTo>
                  <a:pt x="16531" y="1644"/>
                </a:lnTo>
                <a:lnTo>
                  <a:pt x="15676" y="1161"/>
                </a:lnTo>
                <a:lnTo>
                  <a:pt x="14775" y="755"/>
                </a:lnTo>
                <a:lnTo>
                  <a:pt x="13832" y="431"/>
                </a:lnTo>
                <a:lnTo>
                  <a:pt x="12852" y="195"/>
                </a:lnTo>
                <a:lnTo>
                  <a:pt x="11840" y="49"/>
                </a:lnTo>
                <a:lnTo>
                  <a:pt x="10800" y="0"/>
                </a:lnTo>
                <a:close/>
              </a:path>
            </a:pathLst>
          </a:custGeom>
          <a:solidFill>
            <a:srgbClr val="D2D2D1"/>
          </a:solidFill>
          <a:ln w="12700">
            <a:miter lim="400000"/>
          </a:ln>
        </p:spPr>
        <p:txBody>
          <a:bodyPr lIns="45718" tIns="45718" rIns="45718" bIns="45718"/>
          <a:lstStyle/>
          <a:p>
            <a:pPr>
              <a:defRPr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sp>
        <p:nvSpPr>
          <p:cNvPr id="89" name="object 11"/>
          <p:cNvSpPr/>
          <p:nvPr/>
        </p:nvSpPr>
        <p:spPr>
          <a:xfrm>
            <a:off x="11454551" y="8536495"/>
            <a:ext cx="988493" cy="9885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0"/>
                </a:moveTo>
                <a:lnTo>
                  <a:pt x="9760" y="49"/>
                </a:lnTo>
                <a:lnTo>
                  <a:pt x="8748" y="195"/>
                </a:lnTo>
                <a:lnTo>
                  <a:pt x="7768" y="431"/>
                </a:lnTo>
                <a:lnTo>
                  <a:pt x="6825" y="755"/>
                </a:lnTo>
                <a:lnTo>
                  <a:pt x="5924" y="1161"/>
                </a:lnTo>
                <a:lnTo>
                  <a:pt x="5069" y="1644"/>
                </a:lnTo>
                <a:lnTo>
                  <a:pt x="4265" y="2201"/>
                </a:lnTo>
                <a:lnTo>
                  <a:pt x="3516" y="2826"/>
                </a:lnTo>
                <a:lnTo>
                  <a:pt x="2826" y="3516"/>
                </a:lnTo>
                <a:lnTo>
                  <a:pt x="2201" y="4265"/>
                </a:lnTo>
                <a:lnTo>
                  <a:pt x="1644" y="5069"/>
                </a:lnTo>
                <a:lnTo>
                  <a:pt x="1161" y="5924"/>
                </a:lnTo>
                <a:lnTo>
                  <a:pt x="755" y="6826"/>
                </a:lnTo>
                <a:lnTo>
                  <a:pt x="431" y="7768"/>
                </a:lnTo>
                <a:lnTo>
                  <a:pt x="195" y="8748"/>
                </a:lnTo>
                <a:lnTo>
                  <a:pt x="49" y="9760"/>
                </a:lnTo>
                <a:lnTo>
                  <a:pt x="0" y="10800"/>
                </a:lnTo>
                <a:lnTo>
                  <a:pt x="49" y="11840"/>
                </a:lnTo>
                <a:lnTo>
                  <a:pt x="195" y="12852"/>
                </a:lnTo>
                <a:lnTo>
                  <a:pt x="431" y="13832"/>
                </a:lnTo>
                <a:lnTo>
                  <a:pt x="755" y="14775"/>
                </a:lnTo>
                <a:lnTo>
                  <a:pt x="1161" y="15676"/>
                </a:lnTo>
                <a:lnTo>
                  <a:pt x="1644" y="16531"/>
                </a:lnTo>
                <a:lnTo>
                  <a:pt x="2201" y="17335"/>
                </a:lnTo>
                <a:lnTo>
                  <a:pt x="2826" y="18084"/>
                </a:lnTo>
                <a:lnTo>
                  <a:pt x="3516" y="18774"/>
                </a:lnTo>
                <a:lnTo>
                  <a:pt x="4265" y="19399"/>
                </a:lnTo>
                <a:lnTo>
                  <a:pt x="5069" y="19956"/>
                </a:lnTo>
                <a:lnTo>
                  <a:pt x="5924" y="20439"/>
                </a:lnTo>
                <a:lnTo>
                  <a:pt x="6825" y="20845"/>
                </a:lnTo>
                <a:lnTo>
                  <a:pt x="7768" y="21169"/>
                </a:lnTo>
                <a:lnTo>
                  <a:pt x="8748" y="21405"/>
                </a:lnTo>
                <a:lnTo>
                  <a:pt x="9760" y="21551"/>
                </a:lnTo>
                <a:lnTo>
                  <a:pt x="10800" y="21600"/>
                </a:lnTo>
                <a:lnTo>
                  <a:pt x="11840" y="21551"/>
                </a:lnTo>
                <a:lnTo>
                  <a:pt x="12852" y="21405"/>
                </a:lnTo>
                <a:lnTo>
                  <a:pt x="13832" y="21169"/>
                </a:lnTo>
                <a:lnTo>
                  <a:pt x="14774" y="20845"/>
                </a:lnTo>
                <a:lnTo>
                  <a:pt x="15676" y="20439"/>
                </a:lnTo>
                <a:lnTo>
                  <a:pt x="16531" y="19956"/>
                </a:lnTo>
                <a:lnTo>
                  <a:pt x="17335" y="19399"/>
                </a:lnTo>
                <a:lnTo>
                  <a:pt x="18084" y="18774"/>
                </a:lnTo>
                <a:lnTo>
                  <a:pt x="18774" y="18084"/>
                </a:lnTo>
                <a:lnTo>
                  <a:pt x="19399" y="17335"/>
                </a:lnTo>
                <a:lnTo>
                  <a:pt x="19956" y="16531"/>
                </a:lnTo>
                <a:lnTo>
                  <a:pt x="20439" y="15676"/>
                </a:lnTo>
                <a:lnTo>
                  <a:pt x="20845" y="14775"/>
                </a:lnTo>
                <a:lnTo>
                  <a:pt x="21169" y="13832"/>
                </a:lnTo>
                <a:lnTo>
                  <a:pt x="21405" y="12852"/>
                </a:lnTo>
                <a:lnTo>
                  <a:pt x="21551" y="11840"/>
                </a:lnTo>
                <a:lnTo>
                  <a:pt x="21600" y="10800"/>
                </a:lnTo>
                <a:lnTo>
                  <a:pt x="21551" y="9760"/>
                </a:lnTo>
                <a:lnTo>
                  <a:pt x="21405" y="8748"/>
                </a:lnTo>
                <a:lnTo>
                  <a:pt x="21169" y="7768"/>
                </a:lnTo>
                <a:lnTo>
                  <a:pt x="20845" y="6826"/>
                </a:lnTo>
                <a:lnTo>
                  <a:pt x="20439" y="5924"/>
                </a:lnTo>
                <a:lnTo>
                  <a:pt x="19956" y="5069"/>
                </a:lnTo>
                <a:lnTo>
                  <a:pt x="19399" y="4265"/>
                </a:lnTo>
                <a:lnTo>
                  <a:pt x="18774" y="3516"/>
                </a:lnTo>
                <a:lnTo>
                  <a:pt x="18084" y="2826"/>
                </a:lnTo>
                <a:lnTo>
                  <a:pt x="17335" y="2201"/>
                </a:lnTo>
                <a:lnTo>
                  <a:pt x="16531" y="1644"/>
                </a:lnTo>
                <a:lnTo>
                  <a:pt x="15676" y="1161"/>
                </a:lnTo>
                <a:lnTo>
                  <a:pt x="14774" y="755"/>
                </a:lnTo>
                <a:lnTo>
                  <a:pt x="13832" y="431"/>
                </a:lnTo>
                <a:lnTo>
                  <a:pt x="12852" y="195"/>
                </a:lnTo>
                <a:lnTo>
                  <a:pt x="11840" y="49"/>
                </a:lnTo>
                <a:lnTo>
                  <a:pt x="10800" y="0"/>
                </a:lnTo>
                <a:close/>
              </a:path>
            </a:pathLst>
          </a:custGeom>
          <a:solidFill>
            <a:srgbClr val="D2D2D1"/>
          </a:solidFill>
          <a:ln w="12700">
            <a:miter lim="400000"/>
          </a:ln>
        </p:spPr>
        <p:txBody>
          <a:bodyPr lIns="45718" tIns="45718" rIns="45718" bIns="45718"/>
          <a:lstStyle/>
          <a:p>
            <a:pPr>
              <a:defRPr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sp>
        <p:nvSpPr>
          <p:cNvPr id="90" name="object 12"/>
          <p:cNvSpPr/>
          <p:nvPr/>
        </p:nvSpPr>
        <p:spPr>
          <a:xfrm>
            <a:off x="12631759" y="8536495"/>
            <a:ext cx="988493" cy="9885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0"/>
                </a:moveTo>
                <a:lnTo>
                  <a:pt x="9760" y="49"/>
                </a:lnTo>
                <a:lnTo>
                  <a:pt x="8748" y="195"/>
                </a:lnTo>
                <a:lnTo>
                  <a:pt x="7768" y="431"/>
                </a:lnTo>
                <a:lnTo>
                  <a:pt x="6826" y="755"/>
                </a:lnTo>
                <a:lnTo>
                  <a:pt x="5924" y="1161"/>
                </a:lnTo>
                <a:lnTo>
                  <a:pt x="5069" y="1644"/>
                </a:lnTo>
                <a:lnTo>
                  <a:pt x="4265" y="2201"/>
                </a:lnTo>
                <a:lnTo>
                  <a:pt x="3516" y="2826"/>
                </a:lnTo>
                <a:lnTo>
                  <a:pt x="2826" y="3516"/>
                </a:lnTo>
                <a:lnTo>
                  <a:pt x="2201" y="4265"/>
                </a:lnTo>
                <a:lnTo>
                  <a:pt x="1644" y="5069"/>
                </a:lnTo>
                <a:lnTo>
                  <a:pt x="1161" y="5924"/>
                </a:lnTo>
                <a:lnTo>
                  <a:pt x="755" y="6826"/>
                </a:lnTo>
                <a:lnTo>
                  <a:pt x="431" y="7768"/>
                </a:lnTo>
                <a:lnTo>
                  <a:pt x="195" y="8748"/>
                </a:lnTo>
                <a:lnTo>
                  <a:pt x="49" y="9760"/>
                </a:lnTo>
                <a:lnTo>
                  <a:pt x="0" y="10800"/>
                </a:lnTo>
                <a:lnTo>
                  <a:pt x="49" y="11840"/>
                </a:lnTo>
                <a:lnTo>
                  <a:pt x="195" y="12852"/>
                </a:lnTo>
                <a:lnTo>
                  <a:pt x="431" y="13832"/>
                </a:lnTo>
                <a:lnTo>
                  <a:pt x="755" y="14775"/>
                </a:lnTo>
                <a:lnTo>
                  <a:pt x="1161" y="15676"/>
                </a:lnTo>
                <a:lnTo>
                  <a:pt x="1644" y="16531"/>
                </a:lnTo>
                <a:lnTo>
                  <a:pt x="2201" y="17335"/>
                </a:lnTo>
                <a:lnTo>
                  <a:pt x="2826" y="18084"/>
                </a:lnTo>
                <a:lnTo>
                  <a:pt x="3516" y="18774"/>
                </a:lnTo>
                <a:lnTo>
                  <a:pt x="4265" y="19399"/>
                </a:lnTo>
                <a:lnTo>
                  <a:pt x="5069" y="19956"/>
                </a:lnTo>
                <a:lnTo>
                  <a:pt x="5924" y="20439"/>
                </a:lnTo>
                <a:lnTo>
                  <a:pt x="6826" y="20845"/>
                </a:lnTo>
                <a:lnTo>
                  <a:pt x="7768" y="21169"/>
                </a:lnTo>
                <a:lnTo>
                  <a:pt x="8748" y="21405"/>
                </a:lnTo>
                <a:lnTo>
                  <a:pt x="9760" y="21551"/>
                </a:lnTo>
                <a:lnTo>
                  <a:pt x="10800" y="21600"/>
                </a:lnTo>
                <a:lnTo>
                  <a:pt x="11840" y="21551"/>
                </a:lnTo>
                <a:lnTo>
                  <a:pt x="12852" y="21405"/>
                </a:lnTo>
                <a:lnTo>
                  <a:pt x="13832" y="21169"/>
                </a:lnTo>
                <a:lnTo>
                  <a:pt x="14775" y="20845"/>
                </a:lnTo>
                <a:lnTo>
                  <a:pt x="15676" y="20439"/>
                </a:lnTo>
                <a:lnTo>
                  <a:pt x="16531" y="19956"/>
                </a:lnTo>
                <a:lnTo>
                  <a:pt x="17335" y="19399"/>
                </a:lnTo>
                <a:lnTo>
                  <a:pt x="18084" y="18774"/>
                </a:lnTo>
                <a:lnTo>
                  <a:pt x="18774" y="18084"/>
                </a:lnTo>
                <a:lnTo>
                  <a:pt x="19399" y="17335"/>
                </a:lnTo>
                <a:lnTo>
                  <a:pt x="19956" y="16531"/>
                </a:lnTo>
                <a:lnTo>
                  <a:pt x="20439" y="15676"/>
                </a:lnTo>
                <a:lnTo>
                  <a:pt x="20845" y="14775"/>
                </a:lnTo>
                <a:lnTo>
                  <a:pt x="21169" y="13832"/>
                </a:lnTo>
                <a:lnTo>
                  <a:pt x="21405" y="12852"/>
                </a:lnTo>
                <a:lnTo>
                  <a:pt x="21551" y="11840"/>
                </a:lnTo>
                <a:lnTo>
                  <a:pt x="21600" y="10800"/>
                </a:lnTo>
                <a:lnTo>
                  <a:pt x="21551" y="9760"/>
                </a:lnTo>
                <a:lnTo>
                  <a:pt x="21405" y="8748"/>
                </a:lnTo>
                <a:lnTo>
                  <a:pt x="21169" y="7768"/>
                </a:lnTo>
                <a:lnTo>
                  <a:pt x="20845" y="6826"/>
                </a:lnTo>
                <a:lnTo>
                  <a:pt x="20439" y="5924"/>
                </a:lnTo>
                <a:lnTo>
                  <a:pt x="19956" y="5069"/>
                </a:lnTo>
                <a:lnTo>
                  <a:pt x="19399" y="4265"/>
                </a:lnTo>
                <a:lnTo>
                  <a:pt x="18774" y="3516"/>
                </a:lnTo>
                <a:lnTo>
                  <a:pt x="18084" y="2826"/>
                </a:lnTo>
                <a:lnTo>
                  <a:pt x="17335" y="2201"/>
                </a:lnTo>
                <a:lnTo>
                  <a:pt x="16531" y="1644"/>
                </a:lnTo>
                <a:lnTo>
                  <a:pt x="15676" y="1161"/>
                </a:lnTo>
                <a:lnTo>
                  <a:pt x="14775" y="755"/>
                </a:lnTo>
                <a:lnTo>
                  <a:pt x="13832" y="431"/>
                </a:lnTo>
                <a:lnTo>
                  <a:pt x="12852" y="195"/>
                </a:lnTo>
                <a:lnTo>
                  <a:pt x="11840" y="49"/>
                </a:lnTo>
                <a:lnTo>
                  <a:pt x="10800" y="0"/>
                </a:lnTo>
                <a:close/>
              </a:path>
            </a:pathLst>
          </a:custGeom>
          <a:solidFill>
            <a:srgbClr val="D2D2D1"/>
          </a:solidFill>
          <a:ln w="12700">
            <a:miter lim="400000"/>
          </a:ln>
        </p:spPr>
        <p:txBody>
          <a:bodyPr lIns="45718" tIns="45718" rIns="45718" bIns="45718"/>
          <a:lstStyle/>
          <a:p>
            <a:pPr>
              <a:defRPr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sp>
        <p:nvSpPr>
          <p:cNvPr id="91" name="object 13"/>
          <p:cNvSpPr/>
          <p:nvPr/>
        </p:nvSpPr>
        <p:spPr>
          <a:xfrm>
            <a:off x="13808966" y="8536495"/>
            <a:ext cx="988493" cy="9885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0"/>
                </a:moveTo>
                <a:lnTo>
                  <a:pt x="9760" y="49"/>
                </a:lnTo>
                <a:lnTo>
                  <a:pt x="8748" y="195"/>
                </a:lnTo>
                <a:lnTo>
                  <a:pt x="7768" y="431"/>
                </a:lnTo>
                <a:lnTo>
                  <a:pt x="6826" y="755"/>
                </a:lnTo>
                <a:lnTo>
                  <a:pt x="5924" y="1161"/>
                </a:lnTo>
                <a:lnTo>
                  <a:pt x="5069" y="1644"/>
                </a:lnTo>
                <a:lnTo>
                  <a:pt x="4265" y="2201"/>
                </a:lnTo>
                <a:lnTo>
                  <a:pt x="3516" y="2826"/>
                </a:lnTo>
                <a:lnTo>
                  <a:pt x="2826" y="3516"/>
                </a:lnTo>
                <a:lnTo>
                  <a:pt x="2201" y="4265"/>
                </a:lnTo>
                <a:lnTo>
                  <a:pt x="1644" y="5069"/>
                </a:lnTo>
                <a:lnTo>
                  <a:pt x="1161" y="5924"/>
                </a:lnTo>
                <a:lnTo>
                  <a:pt x="755" y="6826"/>
                </a:lnTo>
                <a:lnTo>
                  <a:pt x="431" y="7768"/>
                </a:lnTo>
                <a:lnTo>
                  <a:pt x="195" y="8748"/>
                </a:lnTo>
                <a:lnTo>
                  <a:pt x="49" y="9760"/>
                </a:lnTo>
                <a:lnTo>
                  <a:pt x="0" y="10800"/>
                </a:lnTo>
                <a:lnTo>
                  <a:pt x="49" y="11840"/>
                </a:lnTo>
                <a:lnTo>
                  <a:pt x="195" y="12852"/>
                </a:lnTo>
                <a:lnTo>
                  <a:pt x="431" y="13832"/>
                </a:lnTo>
                <a:lnTo>
                  <a:pt x="755" y="14775"/>
                </a:lnTo>
                <a:lnTo>
                  <a:pt x="1161" y="15676"/>
                </a:lnTo>
                <a:lnTo>
                  <a:pt x="1644" y="16531"/>
                </a:lnTo>
                <a:lnTo>
                  <a:pt x="2201" y="17335"/>
                </a:lnTo>
                <a:lnTo>
                  <a:pt x="2826" y="18084"/>
                </a:lnTo>
                <a:lnTo>
                  <a:pt x="3516" y="18774"/>
                </a:lnTo>
                <a:lnTo>
                  <a:pt x="4265" y="19399"/>
                </a:lnTo>
                <a:lnTo>
                  <a:pt x="5069" y="19956"/>
                </a:lnTo>
                <a:lnTo>
                  <a:pt x="5924" y="20439"/>
                </a:lnTo>
                <a:lnTo>
                  <a:pt x="6826" y="20845"/>
                </a:lnTo>
                <a:lnTo>
                  <a:pt x="7768" y="21169"/>
                </a:lnTo>
                <a:lnTo>
                  <a:pt x="8748" y="21405"/>
                </a:lnTo>
                <a:lnTo>
                  <a:pt x="9760" y="21551"/>
                </a:lnTo>
                <a:lnTo>
                  <a:pt x="10800" y="21600"/>
                </a:lnTo>
                <a:lnTo>
                  <a:pt x="11840" y="21551"/>
                </a:lnTo>
                <a:lnTo>
                  <a:pt x="12852" y="21405"/>
                </a:lnTo>
                <a:lnTo>
                  <a:pt x="13832" y="21169"/>
                </a:lnTo>
                <a:lnTo>
                  <a:pt x="14775" y="20845"/>
                </a:lnTo>
                <a:lnTo>
                  <a:pt x="15676" y="20439"/>
                </a:lnTo>
                <a:lnTo>
                  <a:pt x="16531" y="19956"/>
                </a:lnTo>
                <a:lnTo>
                  <a:pt x="17335" y="19399"/>
                </a:lnTo>
                <a:lnTo>
                  <a:pt x="18084" y="18774"/>
                </a:lnTo>
                <a:lnTo>
                  <a:pt x="18774" y="18084"/>
                </a:lnTo>
                <a:lnTo>
                  <a:pt x="19399" y="17335"/>
                </a:lnTo>
                <a:lnTo>
                  <a:pt x="19956" y="16531"/>
                </a:lnTo>
                <a:lnTo>
                  <a:pt x="20439" y="15676"/>
                </a:lnTo>
                <a:lnTo>
                  <a:pt x="20845" y="14775"/>
                </a:lnTo>
                <a:lnTo>
                  <a:pt x="21169" y="13832"/>
                </a:lnTo>
                <a:lnTo>
                  <a:pt x="21405" y="12852"/>
                </a:lnTo>
                <a:lnTo>
                  <a:pt x="21551" y="11840"/>
                </a:lnTo>
                <a:lnTo>
                  <a:pt x="21600" y="10800"/>
                </a:lnTo>
                <a:lnTo>
                  <a:pt x="21551" y="9760"/>
                </a:lnTo>
                <a:lnTo>
                  <a:pt x="21405" y="8748"/>
                </a:lnTo>
                <a:lnTo>
                  <a:pt x="21169" y="7768"/>
                </a:lnTo>
                <a:lnTo>
                  <a:pt x="20845" y="6826"/>
                </a:lnTo>
                <a:lnTo>
                  <a:pt x="20439" y="5924"/>
                </a:lnTo>
                <a:lnTo>
                  <a:pt x="19956" y="5069"/>
                </a:lnTo>
                <a:lnTo>
                  <a:pt x="19399" y="4265"/>
                </a:lnTo>
                <a:lnTo>
                  <a:pt x="18774" y="3516"/>
                </a:lnTo>
                <a:lnTo>
                  <a:pt x="18084" y="2826"/>
                </a:lnTo>
                <a:lnTo>
                  <a:pt x="17335" y="2201"/>
                </a:lnTo>
                <a:lnTo>
                  <a:pt x="16531" y="1644"/>
                </a:lnTo>
                <a:lnTo>
                  <a:pt x="15676" y="1161"/>
                </a:lnTo>
                <a:lnTo>
                  <a:pt x="14775" y="755"/>
                </a:lnTo>
                <a:lnTo>
                  <a:pt x="13832" y="431"/>
                </a:lnTo>
                <a:lnTo>
                  <a:pt x="12852" y="195"/>
                </a:lnTo>
                <a:lnTo>
                  <a:pt x="11840" y="49"/>
                </a:lnTo>
                <a:lnTo>
                  <a:pt x="10800" y="0"/>
                </a:lnTo>
                <a:close/>
              </a:path>
            </a:pathLst>
          </a:custGeom>
          <a:solidFill>
            <a:srgbClr val="D2D2D1"/>
          </a:solidFill>
          <a:ln w="12700">
            <a:miter lim="400000"/>
          </a:ln>
        </p:spPr>
        <p:txBody>
          <a:bodyPr lIns="45718" tIns="45718" rIns="45718" bIns="45718"/>
          <a:lstStyle/>
          <a:p>
            <a:pPr>
              <a:defRPr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sp>
        <p:nvSpPr>
          <p:cNvPr id="92" name="object 14"/>
          <p:cNvSpPr txBox="1"/>
          <p:nvPr/>
        </p:nvSpPr>
        <p:spPr>
          <a:xfrm>
            <a:off x="11441848" y="5199812"/>
            <a:ext cx="3279777" cy="131125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marR="5080" indent="12700">
              <a:lnSpc>
                <a:spcPct val="119700"/>
              </a:lnSpc>
              <a:spcBef>
                <a:spcPts val="100"/>
              </a:spcBef>
              <a:defRPr spc="5" sz="1600">
                <a:solidFill>
                  <a:srgbClr val="181817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Insert</a:t>
            </a:r>
            <a:r>
              <a:rPr spc="25"/>
              <a:t> </a:t>
            </a:r>
            <a:r>
              <a:t>body</a:t>
            </a:r>
            <a:r>
              <a:rPr spc="30"/>
              <a:t> </a:t>
            </a:r>
            <a:r>
              <a:rPr spc="-10"/>
              <a:t>copy</a:t>
            </a:r>
            <a:r>
              <a:rPr spc="30"/>
              <a:t> </a:t>
            </a:r>
            <a:r>
              <a:rPr spc="-5"/>
              <a:t>here.</a:t>
            </a:r>
            <a:r>
              <a:rPr spc="25"/>
              <a:t> </a:t>
            </a:r>
            <a:r>
              <a:rPr spc="-10"/>
              <a:t>Ihilla</a:t>
            </a:r>
            <a:r>
              <a:rPr spc="30"/>
              <a:t> </a:t>
            </a:r>
            <a:r>
              <a:rPr spc="-5"/>
              <a:t>velest</a:t>
            </a:r>
            <a:r>
              <a:rPr spc="30"/>
              <a:t> </a:t>
            </a:r>
            <a:r>
              <a:rPr spc="-5"/>
              <a:t>dio </a:t>
            </a:r>
            <a:r>
              <a:rPr spc="0"/>
              <a:t> </a:t>
            </a:r>
            <a:r>
              <a:rPr spc="-5"/>
              <a:t>namus</a:t>
            </a:r>
            <a:r>
              <a:rPr spc="20"/>
              <a:t> </a:t>
            </a:r>
            <a:r>
              <a:rPr spc="-10"/>
              <a:t>untium</a:t>
            </a:r>
            <a:r>
              <a:rPr spc="25"/>
              <a:t> </a:t>
            </a:r>
            <a:r>
              <a:rPr spc="-10"/>
              <a:t>inveles</a:t>
            </a:r>
            <a:r>
              <a:rPr spc="25"/>
              <a:t> </a:t>
            </a:r>
            <a:r>
              <a:rPr spc="0"/>
              <a:t>dene</a:t>
            </a:r>
            <a:r>
              <a:rPr spc="25"/>
              <a:t> </a:t>
            </a:r>
            <a:r>
              <a:rPr spc="-5"/>
              <a:t>nimus</a:t>
            </a:r>
            <a:r>
              <a:rPr spc="25"/>
              <a:t> </a:t>
            </a:r>
            <a:r>
              <a:rPr spc="0"/>
              <a:t>et </a:t>
            </a:r>
            <a:r>
              <a:t> </a:t>
            </a:r>
            <a:r>
              <a:rPr spc="-10"/>
              <a:t>aute</a:t>
            </a:r>
            <a:r>
              <a:rPr spc="20"/>
              <a:t> </a:t>
            </a:r>
            <a:r>
              <a:rPr spc="10"/>
              <a:t>exped</a:t>
            </a:r>
            <a:r>
              <a:rPr spc="20"/>
              <a:t> </a:t>
            </a:r>
            <a:r>
              <a:rPr spc="-5"/>
              <a:t>quam</a:t>
            </a:r>
            <a:r>
              <a:rPr spc="25"/>
              <a:t> </a:t>
            </a:r>
            <a:r>
              <a:rPr spc="-5"/>
              <a:t>seremquis</a:t>
            </a:r>
            <a:r>
              <a:rPr spc="20"/>
              <a:t> </a:t>
            </a:r>
            <a:r>
              <a:rPr spc="0"/>
              <a:t>pos</a:t>
            </a:r>
            <a:r>
              <a:rPr spc="25"/>
              <a:t> </a:t>
            </a:r>
            <a:r>
              <a:rPr spc="-5"/>
              <a:t>eium </a:t>
            </a:r>
            <a:r>
              <a:rPr spc="-325"/>
              <a:t> </a:t>
            </a:r>
            <a:r>
              <a:rPr spc="-5"/>
              <a:t>vidus</a:t>
            </a:r>
            <a:r>
              <a:rPr spc="25"/>
              <a:t> </a:t>
            </a:r>
            <a:r>
              <a:rPr spc="-5"/>
              <a:t>autatemodita</a:t>
            </a:r>
            <a:r>
              <a:rPr spc="30"/>
              <a:t> </a:t>
            </a:r>
            <a:r>
              <a:rPr spc="-5"/>
              <a:t>quistiuntota.</a:t>
            </a:r>
          </a:p>
        </p:txBody>
      </p:sp>
      <p:sp>
        <p:nvSpPr>
          <p:cNvPr id="93" name="object 15"/>
          <p:cNvSpPr txBox="1"/>
          <p:nvPr/>
        </p:nvSpPr>
        <p:spPr>
          <a:xfrm>
            <a:off x="11441848" y="2649347"/>
            <a:ext cx="2712181" cy="160524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indent="14604">
              <a:spcBef>
                <a:spcPts val="900"/>
              </a:spcBef>
              <a:defRPr b="1" spc="30" sz="2000">
                <a:solidFill>
                  <a:srgbClr val="181817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SEPTEMBER</a:t>
            </a:r>
            <a:r>
              <a:rPr spc="-4"/>
              <a:t> </a:t>
            </a:r>
            <a:r>
              <a:rPr spc="-15"/>
              <a:t>25,</a:t>
            </a:r>
            <a:r>
              <a:rPr spc="0"/>
              <a:t> </a:t>
            </a:r>
            <a:r>
              <a:rPr spc="-75"/>
              <a:t>2021</a:t>
            </a:r>
          </a:p>
          <a:p>
            <a:pPr indent="12700">
              <a:spcBef>
                <a:spcPts val="800"/>
              </a:spcBef>
              <a:defRPr b="1" spc="5">
                <a:solidFill>
                  <a:srgbClr val="181817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1:00–8:00</a:t>
            </a:r>
            <a:r>
              <a:rPr spc="-25"/>
              <a:t> </a:t>
            </a:r>
            <a:r>
              <a:rPr spc="-20"/>
              <a:t>PM</a:t>
            </a:r>
            <a:endParaRPr>
              <a:latin typeface="Myriad Pro"/>
              <a:ea typeface="Myriad Pro"/>
              <a:cs typeface="Myriad Pro"/>
              <a:sym typeface="Myriad Pro"/>
            </a:endParaRPr>
          </a:p>
          <a:p>
            <a:pPr marR="935355" indent="12063">
              <a:lnSpc>
                <a:spcPct val="119800"/>
              </a:lnSpc>
              <a:spcBef>
                <a:spcPts val="600"/>
              </a:spcBef>
              <a:defRPr spc="-10" sz="1600">
                <a:solidFill>
                  <a:srgbClr val="181817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Event </a:t>
            </a:r>
            <a:r>
              <a:rPr spc="-5"/>
              <a:t>Location </a:t>
            </a:r>
            <a:r>
              <a:rPr spc="-325"/>
              <a:t> </a:t>
            </a:r>
            <a:r>
              <a:rPr spc="-5"/>
              <a:t>Info</a:t>
            </a:r>
            <a:r>
              <a:rPr spc="-15"/>
              <a:t> </a:t>
            </a:r>
            <a:r>
              <a:rPr spc="5"/>
              <a:t>Goes</a:t>
            </a:r>
            <a:r>
              <a:rPr spc="-15"/>
              <a:t> </a:t>
            </a:r>
            <a:r>
              <a:rPr spc="0"/>
              <a:t>Here</a:t>
            </a:r>
          </a:p>
          <a:p>
            <a:pPr indent="12700">
              <a:spcBef>
                <a:spcPts val="800"/>
              </a:spcBef>
              <a:defRPr b="1" spc="-10" sz="1600">
                <a:solidFill>
                  <a:srgbClr val="181817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rit.edu/events</a:t>
            </a:r>
          </a:p>
        </p:txBody>
      </p:sp>
      <p:sp>
        <p:nvSpPr>
          <p:cNvPr id="94" name="object 16"/>
          <p:cNvSpPr txBox="1"/>
          <p:nvPr/>
        </p:nvSpPr>
        <p:spPr>
          <a:xfrm>
            <a:off x="11441848" y="2166491"/>
            <a:ext cx="1459460" cy="19738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indent="12700">
              <a:spcBef>
                <a:spcPts val="100"/>
              </a:spcBef>
              <a:defRPr spc="-10" sz="1400">
                <a:solidFill>
                  <a:srgbClr val="181817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Event</a:t>
            </a:r>
            <a:r>
              <a:rPr spc="-60"/>
              <a:t> </a:t>
            </a:r>
            <a:r>
              <a:rPr spc="0"/>
              <a:t>Details</a:t>
            </a:r>
          </a:p>
        </p:txBody>
      </p:sp>
      <p:sp>
        <p:nvSpPr>
          <p:cNvPr id="95" name="object 17"/>
          <p:cNvSpPr/>
          <p:nvPr/>
        </p:nvSpPr>
        <p:spPr>
          <a:xfrm>
            <a:off x="11454548" y="5006178"/>
            <a:ext cx="3305391" cy="2"/>
          </a:xfrm>
          <a:prstGeom prst="line">
            <a:avLst/>
          </a:prstGeom>
          <a:ln w="38100">
            <a:solidFill>
              <a:srgbClr val="181817"/>
            </a:solidFill>
          </a:ln>
        </p:spPr>
        <p:txBody>
          <a:bodyPr lIns="45718" tIns="45718" rIns="45718" bIns="45718"/>
          <a:lstStyle/>
          <a:p>
            <a:pPr/>
          </a:p>
        </p:txBody>
      </p:sp>
      <p:sp>
        <p:nvSpPr>
          <p:cNvPr id="96" name="object 18"/>
          <p:cNvSpPr/>
          <p:nvPr/>
        </p:nvSpPr>
        <p:spPr>
          <a:xfrm>
            <a:off x="11454548" y="2459478"/>
            <a:ext cx="3305391" cy="2"/>
          </a:xfrm>
          <a:prstGeom prst="line">
            <a:avLst/>
          </a:prstGeom>
          <a:ln w="38100">
            <a:solidFill>
              <a:srgbClr val="181817"/>
            </a:solidFill>
          </a:ln>
        </p:spPr>
        <p:txBody>
          <a:bodyPr lIns="45718" tIns="45718" rIns="45718" bIns="45718"/>
          <a:lstStyle/>
          <a:p>
            <a:pPr/>
          </a:p>
        </p:txBody>
      </p:sp>
      <p:grpSp>
        <p:nvGrpSpPr>
          <p:cNvPr id="103" name="object 19"/>
          <p:cNvGrpSpPr/>
          <p:nvPr/>
        </p:nvGrpSpPr>
        <p:grpSpPr>
          <a:xfrm>
            <a:off x="11387645" y="604846"/>
            <a:ext cx="740629" cy="750523"/>
            <a:chOff x="0" y="0"/>
            <a:chExt cx="740628" cy="750522"/>
          </a:xfrm>
        </p:grpSpPr>
        <p:sp>
          <p:nvSpPr>
            <p:cNvPr id="97" name="Shape"/>
            <p:cNvSpPr/>
            <p:nvPr/>
          </p:nvSpPr>
          <p:spPr>
            <a:xfrm>
              <a:off x="634607" y="737820"/>
              <a:ext cx="106021" cy="127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0" y="0"/>
                  </a:lnTo>
                  <a:lnTo>
                    <a:pt x="15177" y="15898"/>
                  </a:lnTo>
                  <a:lnTo>
                    <a:pt x="17724" y="18426"/>
                  </a:lnTo>
                  <a:lnTo>
                    <a:pt x="21600" y="2160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ED712E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>
                  <a:latin typeface="Calibri"/>
                  <a:ea typeface="Calibri"/>
                  <a:cs typeface="Calibri"/>
                  <a:sym typeface="Calibri"/>
                </a:defRPr>
              </a:pPr>
            </a:p>
          </p:txBody>
        </p:sp>
        <p:sp>
          <p:nvSpPr>
            <p:cNvPr id="98" name="Shape"/>
            <p:cNvSpPr/>
            <p:nvPr/>
          </p:nvSpPr>
          <p:spPr>
            <a:xfrm>
              <a:off x="172402" y="737781"/>
              <a:ext cx="162689" cy="127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0" y="0"/>
                  </a:lnTo>
                  <a:lnTo>
                    <a:pt x="18209" y="18732"/>
                  </a:lnTo>
                  <a:lnTo>
                    <a:pt x="21600" y="2160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ED712E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>
                  <a:latin typeface="Calibri"/>
                  <a:ea typeface="Calibri"/>
                  <a:cs typeface="Calibri"/>
                  <a:sym typeface="Calibri"/>
                </a:defRPr>
              </a:pPr>
            </a:p>
          </p:txBody>
        </p:sp>
        <p:sp>
          <p:nvSpPr>
            <p:cNvPr id="99" name="Shape"/>
            <p:cNvSpPr/>
            <p:nvPr/>
          </p:nvSpPr>
          <p:spPr>
            <a:xfrm>
              <a:off x="0" y="700024"/>
              <a:ext cx="335091" cy="463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1765" y="21322"/>
                  </a:lnTo>
                  <a:lnTo>
                    <a:pt x="11113" y="19477"/>
                  </a:lnTo>
                  <a:lnTo>
                    <a:pt x="21600" y="19477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ED712E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>
                  <a:latin typeface="Calibri"/>
                  <a:ea typeface="Calibri"/>
                  <a:cs typeface="Calibri"/>
                  <a:sym typeface="Calibri"/>
                </a:defRPr>
              </a:pPr>
            </a:p>
          </p:txBody>
        </p:sp>
        <p:sp>
          <p:nvSpPr>
            <p:cNvPr id="100" name="Shape"/>
            <p:cNvSpPr/>
            <p:nvPr/>
          </p:nvSpPr>
          <p:spPr>
            <a:xfrm>
              <a:off x="230936" y="405028"/>
              <a:ext cx="509693" cy="3413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8077" y="0"/>
                  </a:moveTo>
                  <a:lnTo>
                    <a:pt x="0" y="0"/>
                  </a:lnTo>
                  <a:lnTo>
                    <a:pt x="1048" y="81"/>
                  </a:lnTo>
                  <a:lnTo>
                    <a:pt x="1717" y="359"/>
                  </a:lnTo>
                  <a:lnTo>
                    <a:pt x="2227" y="936"/>
                  </a:lnTo>
                  <a:lnTo>
                    <a:pt x="2799" y="1917"/>
                  </a:lnTo>
                  <a:lnTo>
                    <a:pt x="3154" y="2557"/>
                  </a:lnTo>
                  <a:lnTo>
                    <a:pt x="3374" y="2935"/>
                  </a:lnTo>
                  <a:lnTo>
                    <a:pt x="10727" y="16559"/>
                  </a:lnTo>
                  <a:lnTo>
                    <a:pt x="11387" y="17779"/>
                  </a:lnTo>
                  <a:lnTo>
                    <a:pt x="13461" y="21600"/>
                  </a:lnTo>
                  <a:lnTo>
                    <a:pt x="14038" y="21563"/>
                  </a:lnTo>
                  <a:lnTo>
                    <a:pt x="14482" y="21528"/>
                  </a:lnTo>
                  <a:lnTo>
                    <a:pt x="16669" y="21342"/>
                  </a:lnTo>
                  <a:lnTo>
                    <a:pt x="17107" y="21312"/>
                  </a:lnTo>
                  <a:lnTo>
                    <a:pt x="21600" y="21312"/>
                  </a:lnTo>
                  <a:lnTo>
                    <a:pt x="21600" y="18724"/>
                  </a:lnTo>
                  <a:lnTo>
                    <a:pt x="21373" y="18671"/>
                  </a:lnTo>
                  <a:lnTo>
                    <a:pt x="19932" y="18263"/>
                  </a:lnTo>
                  <a:lnTo>
                    <a:pt x="18861" y="17692"/>
                  </a:lnTo>
                  <a:lnTo>
                    <a:pt x="17936" y="16737"/>
                  </a:lnTo>
                  <a:lnTo>
                    <a:pt x="16932" y="15180"/>
                  </a:lnTo>
                  <a:lnTo>
                    <a:pt x="8077" y="0"/>
                  </a:lnTo>
                  <a:close/>
                </a:path>
              </a:pathLst>
            </a:custGeom>
            <a:solidFill>
              <a:srgbClr val="ED712E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>
                  <a:latin typeface="Calibri"/>
                  <a:ea typeface="Calibri"/>
                  <a:cs typeface="Calibri"/>
                  <a:sym typeface="Calibri"/>
                </a:defRPr>
              </a:pPr>
            </a:p>
          </p:txBody>
        </p:sp>
        <p:sp>
          <p:nvSpPr>
            <p:cNvPr id="101" name="Shape"/>
            <p:cNvSpPr/>
            <p:nvPr/>
          </p:nvSpPr>
          <p:spPr>
            <a:xfrm>
              <a:off x="0" y="0"/>
              <a:ext cx="538124" cy="7000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0"/>
                  </a:moveTo>
                  <a:lnTo>
                    <a:pt x="0" y="1431"/>
                  </a:lnTo>
                  <a:lnTo>
                    <a:pt x="370" y="1431"/>
                  </a:lnTo>
                  <a:lnTo>
                    <a:pt x="1441" y="1444"/>
                  </a:lnTo>
                  <a:lnTo>
                    <a:pt x="3279" y="1863"/>
                  </a:lnTo>
                  <a:lnTo>
                    <a:pt x="4018" y="3385"/>
                  </a:lnTo>
                  <a:lnTo>
                    <a:pt x="4132" y="4602"/>
                  </a:lnTo>
                  <a:lnTo>
                    <a:pt x="4175" y="5810"/>
                  </a:lnTo>
                  <a:lnTo>
                    <a:pt x="4179" y="16336"/>
                  </a:lnTo>
                  <a:lnTo>
                    <a:pt x="4175" y="17228"/>
                  </a:lnTo>
                  <a:lnTo>
                    <a:pt x="4132" y="18497"/>
                  </a:lnTo>
                  <a:lnTo>
                    <a:pt x="4016" y="19685"/>
                  </a:lnTo>
                  <a:lnTo>
                    <a:pt x="3252" y="21167"/>
                  </a:lnTo>
                  <a:lnTo>
                    <a:pt x="1330" y="21584"/>
                  </a:lnTo>
                  <a:lnTo>
                    <a:pt x="254" y="21600"/>
                  </a:lnTo>
                  <a:lnTo>
                    <a:pt x="13081" y="21600"/>
                  </a:lnTo>
                  <a:lnTo>
                    <a:pt x="11021" y="21474"/>
                  </a:lnTo>
                  <a:lnTo>
                    <a:pt x="9657" y="20571"/>
                  </a:lnTo>
                  <a:lnTo>
                    <a:pt x="9318" y="18525"/>
                  </a:lnTo>
                  <a:lnTo>
                    <a:pt x="9276" y="17330"/>
                  </a:lnTo>
                  <a:lnTo>
                    <a:pt x="9270" y="16336"/>
                  </a:lnTo>
                  <a:lnTo>
                    <a:pt x="9270" y="12498"/>
                  </a:lnTo>
                  <a:lnTo>
                    <a:pt x="16920" y="12498"/>
                  </a:lnTo>
                  <a:lnTo>
                    <a:pt x="16462" y="12093"/>
                  </a:lnTo>
                  <a:lnTo>
                    <a:pt x="18345" y="11779"/>
                  </a:lnTo>
                  <a:lnTo>
                    <a:pt x="19991" y="11247"/>
                  </a:lnTo>
                  <a:lnTo>
                    <a:pt x="20586" y="10933"/>
                  </a:lnTo>
                  <a:lnTo>
                    <a:pt x="9270" y="10933"/>
                  </a:lnTo>
                  <a:lnTo>
                    <a:pt x="9267" y="2302"/>
                  </a:lnTo>
                  <a:lnTo>
                    <a:pt x="10558" y="1600"/>
                  </a:lnTo>
                  <a:lnTo>
                    <a:pt x="21600" y="1600"/>
                  </a:lnTo>
                  <a:lnTo>
                    <a:pt x="20669" y="1067"/>
                  </a:lnTo>
                  <a:lnTo>
                    <a:pt x="19288" y="599"/>
                  </a:lnTo>
                  <a:lnTo>
                    <a:pt x="17649" y="267"/>
                  </a:lnTo>
                  <a:lnTo>
                    <a:pt x="16428" y="140"/>
                  </a:lnTo>
                  <a:lnTo>
                    <a:pt x="7908" y="14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ED712E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>
                  <a:latin typeface="Calibri"/>
                  <a:ea typeface="Calibri"/>
                  <a:cs typeface="Calibri"/>
                  <a:sym typeface="Calibri"/>
                </a:defRPr>
              </a:pPr>
            </a:p>
          </p:txBody>
        </p:sp>
        <p:sp>
          <p:nvSpPr>
            <p:cNvPr id="102" name="Shape"/>
            <p:cNvSpPr/>
            <p:nvPr/>
          </p:nvSpPr>
          <p:spPr>
            <a:xfrm>
              <a:off x="236333" y="51839"/>
              <a:ext cx="361357" cy="3024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039" y="0"/>
                  </a:moveTo>
                  <a:lnTo>
                    <a:pt x="1596" y="0"/>
                  </a:lnTo>
                  <a:lnTo>
                    <a:pt x="2583" y="20"/>
                  </a:lnTo>
                  <a:lnTo>
                    <a:pt x="4138" y="84"/>
                  </a:lnTo>
                  <a:lnTo>
                    <a:pt x="4333" y="84"/>
                  </a:lnTo>
                  <a:lnTo>
                    <a:pt x="7429" y="550"/>
                  </a:lnTo>
                  <a:lnTo>
                    <a:pt x="9906" y="1916"/>
                  </a:lnTo>
                  <a:lnTo>
                    <a:pt x="11724" y="4132"/>
                  </a:lnTo>
                  <a:lnTo>
                    <a:pt x="12845" y="7150"/>
                  </a:lnTo>
                  <a:lnTo>
                    <a:pt x="13227" y="10921"/>
                  </a:lnTo>
                  <a:lnTo>
                    <a:pt x="13014" y="14295"/>
                  </a:lnTo>
                  <a:lnTo>
                    <a:pt x="12356" y="16933"/>
                  </a:lnTo>
                  <a:lnTo>
                    <a:pt x="9607" y="20263"/>
                  </a:lnTo>
                  <a:lnTo>
                    <a:pt x="5390" y="21438"/>
                  </a:lnTo>
                  <a:lnTo>
                    <a:pt x="2818" y="21582"/>
                  </a:lnTo>
                  <a:lnTo>
                    <a:pt x="0" y="21600"/>
                  </a:lnTo>
                  <a:lnTo>
                    <a:pt x="16529" y="21600"/>
                  </a:lnTo>
                  <a:lnTo>
                    <a:pt x="19371" y="18491"/>
                  </a:lnTo>
                  <a:lnTo>
                    <a:pt x="20591" y="15954"/>
                  </a:lnTo>
                  <a:lnTo>
                    <a:pt x="21343" y="13049"/>
                  </a:lnTo>
                  <a:lnTo>
                    <a:pt x="21600" y="9813"/>
                  </a:lnTo>
                  <a:lnTo>
                    <a:pt x="21289" y="6219"/>
                  </a:lnTo>
                  <a:lnTo>
                    <a:pt x="20358" y="3174"/>
                  </a:lnTo>
                  <a:lnTo>
                    <a:pt x="18811" y="687"/>
                  </a:lnTo>
                  <a:lnTo>
                    <a:pt x="18039" y="0"/>
                  </a:lnTo>
                  <a:close/>
                </a:path>
              </a:pathLst>
            </a:custGeom>
            <a:solidFill>
              <a:srgbClr val="ED712E"/>
            </a:solidFill>
            <a:ln w="12700" cap="flat">
              <a:noFill/>
              <a:miter lim="400000"/>
            </a:ln>
            <a:effectLst/>
          </p:spPr>
          <p:txBody>
            <a:bodyPr wrap="square" lIns="45718" tIns="45718" rIns="45718" bIns="45718" numCol="1" anchor="t">
              <a:noAutofit/>
            </a:bodyPr>
            <a:lstStyle/>
            <a:p>
              <a:pPr>
                <a:defRPr>
                  <a:latin typeface="Calibri"/>
                  <a:ea typeface="Calibri"/>
                  <a:cs typeface="Calibri"/>
                  <a:sym typeface="Calibri"/>
                </a:defRPr>
              </a:pPr>
            </a:p>
          </p:txBody>
        </p:sp>
      </p:grpSp>
      <p:sp>
        <p:nvSpPr>
          <p:cNvPr id="104" name="object 20"/>
          <p:cNvSpPr/>
          <p:nvPr/>
        </p:nvSpPr>
        <p:spPr>
          <a:xfrm>
            <a:off x="12225948" y="604837"/>
            <a:ext cx="339523" cy="7464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0"/>
                </a:moveTo>
                <a:lnTo>
                  <a:pt x="15957" y="67"/>
                </a:lnTo>
                <a:lnTo>
                  <a:pt x="10562" y="132"/>
                </a:lnTo>
                <a:lnTo>
                  <a:pt x="0" y="0"/>
                </a:lnTo>
                <a:lnTo>
                  <a:pt x="0" y="1342"/>
                </a:lnTo>
                <a:lnTo>
                  <a:pt x="2091" y="1357"/>
                </a:lnTo>
                <a:lnTo>
                  <a:pt x="3752" y="1463"/>
                </a:lnTo>
                <a:lnTo>
                  <a:pt x="6088" y="2313"/>
                </a:lnTo>
                <a:lnTo>
                  <a:pt x="6683" y="4349"/>
                </a:lnTo>
                <a:lnTo>
                  <a:pt x="6757" y="5550"/>
                </a:lnTo>
                <a:lnTo>
                  <a:pt x="6767" y="6514"/>
                </a:lnTo>
                <a:lnTo>
                  <a:pt x="6767" y="15086"/>
                </a:lnTo>
                <a:lnTo>
                  <a:pt x="6683" y="17251"/>
                </a:lnTo>
                <a:lnTo>
                  <a:pt x="6481" y="18419"/>
                </a:lnTo>
                <a:lnTo>
                  <a:pt x="5160" y="19847"/>
                </a:lnTo>
                <a:lnTo>
                  <a:pt x="2091" y="20242"/>
                </a:lnTo>
                <a:lnTo>
                  <a:pt x="0" y="20257"/>
                </a:lnTo>
                <a:lnTo>
                  <a:pt x="0" y="21600"/>
                </a:lnTo>
                <a:lnTo>
                  <a:pt x="11038" y="21467"/>
                </a:lnTo>
                <a:lnTo>
                  <a:pt x="21600" y="21600"/>
                </a:lnTo>
                <a:lnTo>
                  <a:pt x="21600" y="20257"/>
                </a:lnTo>
                <a:lnTo>
                  <a:pt x="17848" y="20136"/>
                </a:lnTo>
                <a:lnTo>
                  <a:pt x="15512" y="19287"/>
                </a:lnTo>
                <a:lnTo>
                  <a:pt x="14917" y="17251"/>
                </a:lnTo>
                <a:lnTo>
                  <a:pt x="14843" y="16050"/>
                </a:lnTo>
                <a:lnTo>
                  <a:pt x="14833" y="15086"/>
                </a:lnTo>
                <a:lnTo>
                  <a:pt x="14833" y="6514"/>
                </a:lnTo>
                <a:lnTo>
                  <a:pt x="14917" y="4349"/>
                </a:lnTo>
                <a:lnTo>
                  <a:pt x="15119" y="3181"/>
                </a:lnTo>
                <a:lnTo>
                  <a:pt x="16440" y="1753"/>
                </a:lnTo>
                <a:lnTo>
                  <a:pt x="19509" y="1357"/>
                </a:lnTo>
                <a:lnTo>
                  <a:pt x="21600" y="1342"/>
                </a:lnTo>
                <a:lnTo>
                  <a:pt x="21600" y="0"/>
                </a:lnTo>
                <a:close/>
              </a:path>
            </a:pathLst>
          </a:custGeom>
          <a:solidFill>
            <a:srgbClr val="ED712E"/>
          </a:solidFill>
          <a:ln w="12700">
            <a:miter lim="400000"/>
          </a:ln>
        </p:spPr>
        <p:txBody>
          <a:bodyPr lIns="45718" tIns="45718" rIns="45718" bIns="45718"/>
          <a:lstStyle/>
          <a:p>
            <a:pPr>
              <a:defRPr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sp>
        <p:nvSpPr>
          <p:cNvPr id="105" name="object 21"/>
          <p:cNvSpPr/>
          <p:nvPr/>
        </p:nvSpPr>
        <p:spPr>
          <a:xfrm>
            <a:off x="12666250" y="604961"/>
            <a:ext cx="698349" cy="7462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0"/>
                </a:moveTo>
                <a:lnTo>
                  <a:pt x="0" y="0"/>
                </a:lnTo>
                <a:lnTo>
                  <a:pt x="0" y="5604"/>
                </a:lnTo>
                <a:lnTo>
                  <a:pt x="1424" y="5604"/>
                </a:lnTo>
                <a:lnTo>
                  <a:pt x="1431" y="5427"/>
                </a:lnTo>
                <a:lnTo>
                  <a:pt x="1612" y="3880"/>
                </a:lnTo>
                <a:lnTo>
                  <a:pt x="2033" y="2822"/>
                </a:lnTo>
                <a:lnTo>
                  <a:pt x="3655" y="1802"/>
                </a:lnTo>
                <a:lnTo>
                  <a:pt x="4884" y="1656"/>
                </a:lnTo>
                <a:lnTo>
                  <a:pt x="6755" y="1626"/>
                </a:lnTo>
                <a:lnTo>
                  <a:pt x="7366" y="1627"/>
                </a:lnTo>
                <a:lnTo>
                  <a:pt x="8688" y="1905"/>
                </a:lnTo>
                <a:lnTo>
                  <a:pt x="8842" y="2134"/>
                </a:lnTo>
                <a:lnTo>
                  <a:pt x="8842" y="17042"/>
                </a:lnTo>
                <a:lnTo>
                  <a:pt x="8739" y="18449"/>
                </a:lnTo>
                <a:lnTo>
                  <a:pt x="7178" y="20009"/>
                </a:lnTo>
                <a:lnTo>
                  <a:pt x="5225" y="20258"/>
                </a:lnTo>
                <a:lnTo>
                  <a:pt x="5038" y="20265"/>
                </a:lnTo>
                <a:lnTo>
                  <a:pt x="5038" y="21600"/>
                </a:lnTo>
                <a:lnTo>
                  <a:pt x="10679" y="21468"/>
                </a:lnTo>
                <a:lnTo>
                  <a:pt x="16567" y="21600"/>
                </a:lnTo>
                <a:lnTo>
                  <a:pt x="16567" y="20265"/>
                </a:lnTo>
                <a:lnTo>
                  <a:pt x="14426" y="20009"/>
                </a:lnTo>
                <a:lnTo>
                  <a:pt x="13337" y="19422"/>
                </a:lnTo>
                <a:lnTo>
                  <a:pt x="12763" y="17042"/>
                </a:lnTo>
                <a:lnTo>
                  <a:pt x="12763" y="2159"/>
                </a:lnTo>
                <a:lnTo>
                  <a:pt x="13873" y="1649"/>
                </a:lnTo>
                <a:lnTo>
                  <a:pt x="14523" y="1619"/>
                </a:lnTo>
                <a:lnTo>
                  <a:pt x="15640" y="1627"/>
                </a:lnTo>
                <a:lnTo>
                  <a:pt x="17355" y="1743"/>
                </a:lnTo>
                <a:lnTo>
                  <a:pt x="18600" y="2127"/>
                </a:lnTo>
                <a:lnTo>
                  <a:pt x="19945" y="3917"/>
                </a:lnTo>
                <a:lnTo>
                  <a:pt x="20175" y="5433"/>
                </a:lnTo>
                <a:lnTo>
                  <a:pt x="20186" y="5604"/>
                </a:lnTo>
                <a:lnTo>
                  <a:pt x="21600" y="5604"/>
                </a:lnTo>
                <a:lnTo>
                  <a:pt x="21600" y="0"/>
                </a:lnTo>
                <a:close/>
              </a:path>
            </a:pathLst>
          </a:custGeom>
          <a:solidFill>
            <a:srgbClr val="ED712E"/>
          </a:solidFill>
          <a:ln w="12700">
            <a:miter lim="400000"/>
          </a:ln>
        </p:spPr>
        <p:txBody>
          <a:bodyPr lIns="45718" tIns="45718" rIns="45718" bIns="45718"/>
          <a:lstStyle/>
          <a:p>
            <a:pPr>
              <a:defRPr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sp>
        <p:nvSpPr>
          <p:cNvPr id="106" name="object 22"/>
          <p:cNvSpPr txBox="1"/>
          <p:nvPr>
            <p:ph type="title"/>
          </p:nvPr>
        </p:nvSpPr>
        <p:spPr>
          <a:xfrm>
            <a:off x="2173430" y="1155606"/>
            <a:ext cx="5325112" cy="2811425"/>
          </a:xfrm>
          <a:prstGeom prst="rect">
            <a:avLst/>
          </a:prstGeom>
        </p:spPr>
        <p:txBody>
          <a:bodyPr/>
          <a:lstStyle/>
          <a:p>
            <a:pPr indent="11557" defTabSz="832103">
              <a:defRPr b="1" spc="-99" sz="4700">
                <a:latin typeface="Arial"/>
                <a:ea typeface="Arial"/>
                <a:cs typeface="Arial"/>
                <a:sym typeface="Arial"/>
              </a:defRPr>
            </a:pPr>
            <a:r>
              <a:t>Headline goes here tatur RIT ditem  quia veleste ssimi, </a:t>
            </a:r>
            <a:r>
              <a:rPr spc="-1000"/>
              <a:t> </a:t>
            </a:r>
            <a:r>
              <a:t>cuptate nes.</a:t>
            </a:r>
          </a:p>
        </p:txBody>
      </p:sp>
      <p:sp>
        <p:nvSpPr>
          <p:cNvPr id="107" name="object 24"/>
          <p:cNvSpPr txBox="1"/>
          <p:nvPr/>
        </p:nvSpPr>
        <p:spPr>
          <a:xfrm>
            <a:off x="5454943" y="4951581"/>
            <a:ext cx="2997201" cy="139225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marR="5080" indent="12700">
              <a:lnSpc>
                <a:spcPts val="2200"/>
              </a:lnSpc>
              <a:spcBef>
                <a:spcPts val="200"/>
              </a:spcBef>
              <a:defRPr b="1" spc="10" sz="1900">
                <a:solidFill>
                  <a:srgbClr val="ED712E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Subhead goes </a:t>
            </a:r>
            <a:r>
              <a:rPr spc="5"/>
              <a:t>here </a:t>
            </a:r>
            <a:r>
              <a:t>Id ut </a:t>
            </a:r>
            <a:r>
              <a:rPr spc="14"/>
              <a:t> </a:t>
            </a:r>
            <a:r>
              <a:rPr spc="5"/>
              <a:t>volest </a:t>
            </a:r>
            <a:r>
              <a:rPr spc="14"/>
              <a:t>am </a:t>
            </a:r>
            <a:r>
              <a:t>lique maxim </a:t>
            </a:r>
            <a:r>
              <a:rPr spc="14"/>
              <a:t> </a:t>
            </a:r>
            <a:r>
              <a:t>nonseque</a:t>
            </a:r>
            <a:r>
              <a:rPr spc="-5"/>
              <a:t> </a:t>
            </a:r>
            <a:r>
              <a:rPr spc="5"/>
              <a:t>rem</a:t>
            </a:r>
            <a:r>
              <a:rPr spc="-5"/>
              <a:t> </a:t>
            </a:r>
            <a:r>
              <a:rPr spc="0"/>
              <a:t>rero volorepre </a:t>
            </a:r>
            <a:r>
              <a:t>nonseque</a:t>
            </a:r>
            <a:r>
              <a:rPr spc="-5"/>
              <a:t> </a:t>
            </a:r>
            <a:r>
              <a:rPr spc="5"/>
              <a:t>rem</a:t>
            </a:r>
            <a:r>
              <a:rPr spc="-5"/>
              <a:t> </a:t>
            </a:r>
            <a:r>
              <a:rPr spc="0"/>
              <a:t>rero volorepre</a:t>
            </a:r>
          </a:p>
        </p:txBody>
      </p:sp>
      <p:sp>
        <p:nvSpPr>
          <p:cNvPr id="108" name="object 27"/>
          <p:cNvSpPr/>
          <p:nvPr/>
        </p:nvSpPr>
        <p:spPr>
          <a:xfrm>
            <a:off x="9122664" y="2465833"/>
            <a:ext cx="1981686" cy="198168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0"/>
                </a:moveTo>
                <a:lnTo>
                  <a:pt x="10277" y="12"/>
                </a:lnTo>
                <a:lnTo>
                  <a:pt x="9760" y="49"/>
                </a:lnTo>
                <a:lnTo>
                  <a:pt x="9250" y="110"/>
                </a:lnTo>
                <a:lnTo>
                  <a:pt x="8748" y="195"/>
                </a:lnTo>
                <a:lnTo>
                  <a:pt x="8254" y="302"/>
                </a:lnTo>
                <a:lnTo>
                  <a:pt x="7768" y="431"/>
                </a:lnTo>
                <a:lnTo>
                  <a:pt x="7292" y="583"/>
                </a:lnTo>
                <a:lnTo>
                  <a:pt x="6825" y="755"/>
                </a:lnTo>
                <a:lnTo>
                  <a:pt x="6369" y="948"/>
                </a:lnTo>
                <a:lnTo>
                  <a:pt x="5924" y="1161"/>
                </a:lnTo>
                <a:lnTo>
                  <a:pt x="5491" y="1393"/>
                </a:lnTo>
                <a:lnTo>
                  <a:pt x="5069" y="1644"/>
                </a:lnTo>
                <a:lnTo>
                  <a:pt x="4661" y="1914"/>
                </a:lnTo>
                <a:lnTo>
                  <a:pt x="4265" y="2201"/>
                </a:lnTo>
                <a:lnTo>
                  <a:pt x="3883" y="2505"/>
                </a:lnTo>
                <a:lnTo>
                  <a:pt x="3516" y="2826"/>
                </a:lnTo>
                <a:lnTo>
                  <a:pt x="3163" y="3163"/>
                </a:lnTo>
                <a:lnTo>
                  <a:pt x="2826" y="3516"/>
                </a:lnTo>
                <a:lnTo>
                  <a:pt x="2505" y="3883"/>
                </a:lnTo>
                <a:lnTo>
                  <a:pt x="2201" y="4265"/>
                </a:lnTo>
                <a:lnTo>
                  <a:pt x="1914" y="4661"/>
                </a:lnTo>
                <a:lnTo>
                  <a:pt x="1644" y="5069"/>
                </a:lnTo>
                <a:lnTo>
                  <a:pt x="1393" y="5491"/>
                </a:lnTo>
                <a:lnTo>
                  <a:pt x="1161" y="5924"/>
                </a:lnTo>
                <a:lnTo>
                  <a:pt x="948" y="6369"/>
                </a:lnTo>
                <a:lnTo>
                  <a:pt x="755" y="6825"/>
                </a:lnTo>
                <a:lnTo>
                  <a:pt x="583" y="7292"/>
                </a:lnTo>
                <a:lnTo>
                  <a:pt x="431" y="7768"/>
                </a:lnTo>
                <a:lnTo>
                  <a:pt x="302" y="8254"/>
                </a:lnTo>
                <a:lnTo>
                  <a:pt x="195" y="8748"/>
                </a:lnTo>
                <a:lnTo>
                  <a:pt x="110" y="9250"/>
                </a:lnTo>
                <a:lnTo>
                  <a:pt x="49" y="9760"/>
                </a:lnTo>
                <a:lnTo>
                  <a:pt x="12" y="10277"/>
                </a:lnTo>
                <a:lnTo>
                  <a:pt x="0" y="10800"/>
                </a:lnTo>
                <a:lnTo>
                  <a:pt x="12" y="11323"/>
                </a:lnTo>
                <a:lnTo>
                  <a:pt x="49" y="11840"/>
                </a:lnTo>
                <a:lnTo>
                  <a:pt x="110" y="12350"/>
                </a:lnTo>
                <a:lnTo>
                  <a:pt x="195" y="12852"/>
                </a:lnTo>
                <a:lnTo>
                  <a:pt x="302" y="13346"/>
                </a:lnTo>
                <a:lnTo>
                  <a:pt x="431" y="13832"/>
                </a:lnTo>
                <a:lnTo>
                  <a:pt x="583" y="14308"/>
                </a:lnTo>
                <a:lnTo>
                  <a:pt x="755" y="14775"/>
                </a:lnTo>
                <a:lnTo>
                  <a:pt x="948" y="15231"/>
                </a:lnTo>
                <a:lnTo>
                  <a:pt x="1161" y="15676"/>
                </a:lnTo>
                <a:lnTo>
                  <a:pt x="1393" y="16109"/>
                </a:lnTo>
                <a:lnTo>
                  <a:pt x="1644" y="16531"/>
                </a:lnTo>
                <a:lnTo>
                  <a:pt x="1914" y="16939"/>
                </a:lnTo>
                <a:lnTo>
                  <a:pt x="2201" y="17335"/>
                </a:lnTo>
                <a:lnTo>
                  <a:pt x="2505" y="17717"/>
                </a:lnTo>
                <a:lnTo>
                  <a:pt x="2826" y="18084"/>
                </a:lnTo>
                <a:lnTo>
                  <a:pt x="3163" y="18437"/>
                </a:lnTo>
                <a:lnTo>
                  <a:pt x="3516" y="18774"/>
                </a:lnTo>
                <a:lnTo>
                  <a:pt x="3883" y="19095"/>
                </a:lnTo>
                <a:lnTo>
                  <a:pt x="4265" y="19399"/>
                </a:lnTo>
                <a:lnTo>
                  <a:pt x="4661" y="19686"/>
                </a:lnTo>
                <a:lnTo>
                  <a:pt x="5069" y="19956"/>
                </a:lnTo>
                <a:lnTo>
                  <a:pt x="5491" y="20207"/>
                </a:lnTo>
                <a:lnTo>
                  <a:pt x="5924" y="20439"/>
                </a:lnTo>
                <a:lnTo>
                  <a:pt x="6369" y="20652"/>
                </a:lnTo>
                <a:lnTo>
                  <a:pt x="6825" y="20845"/>
                </a:lnTo>
                <a:lnTo>
                  <a:pt x="7292" y="21017"/>
                </a:lnTo>
                <a:lnTo>
                  <a:pt x="7768" y="21169"/>
                </a:lnTo>
                <a:lnTo>
                  <a:pt x="8254" y="21298"/>
                </a:lnTo>
                <a:lnTo>
                  <a:pt x="8748" y="21405"/>
                </a:lnTo>
                <a:lnTo>
                  <a:pt x="9250" y="21490"/>
                </a:lnTo>
                <a:lnTo>
                  <a:pt x="9760" y="21551"/>
                </a:lnTo>
                <a:lnTo>
                  <a:pt x="10277" y="21588"/>
                </a:lnTo>
                <a:lnTo>
                  <a:pt x="10800" y="21600"/>
                </a:lnTo>
                <a:lnTo>
                  <a:pt x="11323" y="21588"/>
                </a:lnTo>
                <a:lnTo>
                  <a:pt x="11840" y="21551"/>
                </a:lnTo>
                <a:lnTo>
                  <a:pt x="12350" y="21490"/>
                </a:lnTo>
                <a:lnTo>
                  <a:pt x="12852" y="21405"/>
                </a:lnTo>
                <a:lnTo>
                  <a:pt x="13346" y="21298"/>
                </a:lnTo>
                <a:lnTo>
                  <a:pt x="13832" y="21169"/>
                </a:lnTo>
                <a:lnTo>
                  <a:pt x="14308" y="21017"/>
                </a:lnTo>
                <a:lnTo>
                  <a:pt x="14775" y="20845"/>
                </a:lnTo>
                <a:lnTo>
                  <a:pt x="15231" y="20652"/>
                </a:lnTo>
                <a:lnTo>
                  <a:pt x="15676" y="20439"/>
                </a:lnTo>
                <a:lnTo>
                  <a:pt x="16109" y="20207"/>
                </a:lnTo>
                <a:lnTo>
                  <a:pt x="16531" y="19956"/>
                </a:lnTo>
                <a:lnTo>
                  <a:pt x="16939" y="19686"/>
                </a:lnTo>
                <a:lnTo>
                  <a:pt x="17335" y="19399"/>
                </a:lnTo>
                <a:lnTo>
                  <a:pt x="17717" y="19095"/>
                </a:lnTo>
                <a:lnTo>
                  <a:pt x="18084" y="18774"/>
                </a:lnTo>
                <a:lnTo>
                  <a:pt x="18437" y="18437"/>
                </a:lnTo>
                <a:lnTo>
                  <a:pt x="18774" y="18084"/>
                </a:lnTo>
                <a:lnTo>
                  <a:pt x="19095" y="17717"/>
                </a:lnTo>
                <a:lnTo>
                  <a:pt x="19399" y="17335"/>
                </a:lnTo>
                <a:lnTo>
                  <a:pt x="19686" y="16939"/>
                </a:lnTo>
                <a:lnTo>
                  <a:pt x="19956" y="16531"/>
                </a:lnTo>
                <a:lnTo>
                  <a:pt x="20207" y="16109"/>
                </a:lnTo>
                <a:lnTo>
                  <a:pt x="20439" y="15676"/>
                </a:lnTo>
                <a:lnTo>
                  <a:pt x="20652" y="15231"/>
                </a:lnTo>
                <a:lnTo>
                  <a:pt x="20845" y="14775"/>
                </a:lnTo>
                <a:lnTo>
                  <a:pt x="21017" y="14308"/>
                </a:lnTo>
                <a:lnTo>
                  <a:pt x="21169" y="13832"/>
                </a:lnTo>
                <a:lnTo>
                  <a:pt x="21298" y="13346"/>
                </a:lnTo>
                <a:lnTo>
                  <a:pt x="21405" y="12852"/>
                </a:lnTo>
                <a:lnTo>
                  <a:pt x="21490" y="12350"/>
                </a:lnTo>
                <a:lnTo>
                  <a:pt x="21551" y="11840"/>
                </a:lnTo>
                <a:lnTo>
                  <a:pt x="21588" y="11323"/>
                </a:lnTo>
                <a:lnTo>
                  <a:pt x="21600" y="10800"/>
                </a:lnTo>
                <a:lnTo>
                  <a:pt x="21588" y="10277"/>
                </a:lnTo>
                <a:lnTo>
                  <a:pt x="21551" y="9760"/>
                </a:lnTo>
                <a:lnTo>
                  <a:pt x="21490" y="9250"/>
                </a:lnTo>
                <a:lnTo>
                  <a:pt x="21405" y="8748"/>
                </a:lnTo>
                <a:lnTo>
                  <a:pt x="21298" y="8254"/>
                </a:lnTo>
                <a:lnTo>
                  <a:pt x="21169" y="7768"/>
                </a:lnTo>
                <a:lnTo>
                  <a:pt x="21017" y="7292"/>
                </a:lnTo>
                <a:lnTo>
                  <a:pt x="20845" y="6825"/>
                </a:lnTo>
                <a:lnTo>
                  <a:pt x="20652" y="6369"/>
                </a:lnTo>
                <a:lnTo>
                  <a:pt x="20439" y="5924"/>
                </a:lnTo>
                <a:lnTo>
                  <a:pt x="20207" y="5491"/>
                </a:lnTo>
                <a:lnTo>
                  <a:pt x="19956" y="5069"/>
                </a:lnTo>
                <a:lnTo>
                  <a:pt x="19686" y="4661"/>
                </a:lnTo>
                <a:lnTo>
                  <a:pt x="19399" y="4265"/>
                </a:lnTo>
                <a:lnTo>
                  <a:pt x="19095" y="3883"/>
                </a:lnTo>
                <a:lnTo>
                  <a:pt x="18774" y="3516"/>
                </a:lnTo>
                <a:lnTo>
                  <a:pt x="18437" y="3163"/>
                </a:lnTo>
                <a:lnTo>
                  <a:pt x="18084" y="2826"/>
                </a:lnTo>
                <a:lnTo>
                  <a:pt x="17717" y="2505"/>
                </a:lnTo>
                <a:lnTo>
                  <a:pt x="17335" y="2201"/>
                </a:lnTo>
                <a:lnTo>
                  <a:pt x="16939" y="1914"/>
                </a:lnTo>
                <a:lnTo>
                  <a:pt x="16531" y="1644"/>
                </a:lnTo>
                <a:lnTo>
                  <a:pt x="16109" y="1393"/>
                </a:lnTo>
                <a:lnTo>
                  <a:pt x="15676" y="1161"/>
                </a:lnTo>
                <a:lnTo>
                  <a:pt x="15231" y="948"/>
                </a:lnTo>
                <a:lnTo>
                  <a:pt x="14775" y="755"/>
                </a:lnTo>
                <a:lnTo>
                  <a:pt x="14308" y="583"/>
                </a:lnTo>
                <a:lnTo>
                  <a:pt x="13832" y="431"/>
                </a:lnTo>
                <a:lnTo>
                  <a:pt x="13346" y="302"/>
                </a:lnTo>
                <a:lnTo>
                  <a:pt x="12852" y="195"/>
                </a:lnTo>
                <a:lnTo>
                  <a:pt x="12350" y="110"/>
                </a:lnTo>
                <a:lnTo>
                  <a:pt x="11840" y="49"/>
                </a:lnTo>
                <a:lnTo>
                  <a:pt x="11323" y="12"/>
                </a:lnTo>
                <a:lnTo>
                  <a:pt x="10800" y="0"/>
                </a:lnTo>
                <a:close/>
              </a:path>
            </a:pathLst>
          </a:custGeom>
          <a:solidFill>
            <a:srgbClr val="D2D2D1"/>
          </a:solidFill>
          <a:ln w="12700">
            <a:miter lim="400000"/>
          </a:ln>
        </p:spPr>
        <p:txBody>
          <a:bodyPr lIns="45718" tIns="45718" rIns="45718" bIns="45718"/>
          <a:lstStyle/>
          <a:p>
            <a:pPr>
              <a:defRPr>
                <a:latin typeface="Calibri"/>
                <a:ea typeface="Calibri"/>
                <a:cs typeface="Calibri"/>
                <a:sym typeface="Calibri"/>
              </a:defRPr>
            </a:pPr>
          </a:p>
        </p:txBody>
      </p:sp>
      <p:sp>
        <p:nvSpPr>
          <p:cNvPr id="109" name="object 28"/>
          <p:cNvSpPr txBox="1"/>
          <p:nvPr/>
        </p:nvSpPr>
        <p:spPr>
          <a:xfrm>
            <a:off x="9634400" y="3183750"/>
            <a:ext cx="988492" cy="45321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marR="5080" indent="132079">
              <a:lnSpc>
                <a:spcPct val="101200"/>
              </a:lnSpc>
              <a:defRPr b="1" spc="9" sz="1600">
                <a:solidFill>
                  <a:srgbClr val="181817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EVENT </a:t>
            </a:r>
            <a:r>
              <a:rPr spc="14"/>
              <a:t> </a:t>
            </a:r>
            <a:r>
              <a:t>G</a:t>
            </a:r>
            <a:r>
              <a:rPr spc="14"/>
              <a:t>R</a:t>
            </a:r>
            <a:r>
              <a:t>APHIC</a:t>
            </a:r>
          </a:p>
        </p:txBody>
      </p:sp>
      <p:sp>
        <p:nvSpPr>
          <p:cNvPr id="110" name="object 29"/>
          <p:cNvSpPr txBox="1"/>
          <p:nvPr/>
        </p:nvSpPr>
        <p:spPr>
          <a:xfrm>
            <a:off x="11441848" y="4713187"/>
            <a:ext cx="1459460" cy="19738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indent="12700">
              <a:spcBef>
                <a:spcPts val="100"/>
              </a:spcBef>
              <a:defRPr spc="-5" sz="1400">
                <a:solidFill>
                  <a:srgbClr val="181817"/>
                </a:solidFill>
                <a:latin typeface="Arial"/>
                <a:ea typeface="Arial"/>
                <a:cs typeface="Arial"/>
                <a:sym typeface="Arial"/>
              </a:defRPr>
            </a:pPr>
            <a:r>
              <a:t>More</a:t>
            </a:r>
            <a:r>
              <a:rPr spc="-40"/>
              <a:t> </a:t>
            </a:r>
            <a:r>
              <a:t>Information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Helvetica Neue"/>
        <a:ea typeface="Helvetica Neue"/>
        <a:cs typeface="Helvetica Neue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